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 id="2147483671" r:id="rId5"/>
  </p:sldMasterIdLst>
  <p:notesMasterIdLst>
    <p:notesMasterId r:id="rId21"/>
  </p:notesMasterIdLst>
  <p:sldIdLst>
    <p:sldId id="257" r:id="rId6"/>
    <p:sldId id="258" r:id="rId7"/>
    <p:sldId id="259" r:id="rId8"/>
    <p:sldId id="260" r:id="rId9"/>
    <p:sldId id="261" r:id="rId10"/>
    <p:sldId id="262" r:id="rId11"/>
    <p:sldId id="268" r:id="rId12"/>
    <p:sldId id="263" r:id="rId13"/>
    <p:sldId id="264" r:id="rId14"/>
    <p:sldId id="265" r:id="rId15"/>
    <p:sldId id="266" r:id="rId16"/>
    <p:sldId id="270" r:id="rId17"/>
    <p:sldId id="267" r:id="rId18"/>
    <p:sldId id="269" r:id="rId19"/>
    <p:sldId id="271"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7BECF9-285D-4B2E-8327-61D9483CE541}" v="2" dt="2020-09-22T09:18:09.059"/>
    <p1510:client id="{23717709-B74F-4DEF-8C78-D585E693595E}" v="368" dt="2020-09-23T10:00:41.080"/>
    <p1510:client id="{47043BE1-C3DE-4125-8DE9-4302FFC5DBC7}" v="744" dt="2020-09-22T09:16:11.0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S::p.cup@helicon.nl::acdf420d-3d1b-463e-9173-44ff0cd1b36a" providerId="AD" clId="Web-{0B7BECF9-285D-4B2E-8327-61D9483CE541}"/>
    <pc:docChg chg="modSld">
      <pc:chgData name="Pascalle Cup" userId="S::p.cup@helicon.nl::acdf420d-3d1b-463e-9173-44ff0cd1b36a" providerId="AD" clId="Web-{0B7BECF9-285D-4B2E-8327-61D9483CE541}" dt="2020-09-22T09:18:09.059" v="1" actId="20577"/>
      <pc:docMkLst>
        <pc:docMk/>
      </pc:docMkLst>
      <pc:sldChg chg="modSp">
        <pc:chgData name="Pascalle Cup" userId="S::p.cup@helicon.nl::acdf420d-3d1b-463e-9173-44ff0cd1b36a" providerId="AD" clId="Web-{0B7BECF9-285D-4B2E-8327-61D9483CE541}" dt="2020-09-22T09:18:03.684" v="0" actId="20577"/>
        <pc:sldMkLst>
          <pc:docMk/>
          <pc:sldMk cId="3788715575" sldId="257"/>
        </pc:sldMkLst>
        <pc:spChg chg="mod">
          <ac:chgData name="Pascalle Cup" userId="S::p.cup@helicon.nl::acdf420d-3d1b-463e-9173-44ff0cd1b36a" providerId="AD" clId="Web-{0B7BECF9-285D-4B2E-8327-61D9483CE541}" dt="2020-09-22T09:18:03.684" v="0" actId="20577"/>
          <ac:spMkLst>
            <pc:docMk/>
            <pc:sldMk cId="3788715575" sldId="257"/>
            <ac:spMk id="3" creationId="{A218FED7-AB46-4296-A2AB-73E4BDC03138}"/>
          </ac:spMkLst>
        </pc:spChg>
      </pc:sldChg>
    </pc:docChg>
  </pc:docChgLst>
  <pc:docChgLst>
    <pc:chgData name="Pascalle Cup" userId="S::p.cup@helicon.nl::acdf420d-3d1b-463e-9173-44ff0cd1b36a" providerId="AD" clId="Web-{23717709-B74F-4DEF-8C78-D585E693595E}"/>
    <pc:docChg chg="modSld">
      <pc:chgData name="Pascalle Cup" userId="S::p.cup@helicon.nl::acdf420d-3d1b-463e-9173-44ff0cd1b36a" providerId="AD" clId="Web-{23717709-B74F-4DEF-8C78-D585E693595E}" dt="2020-09-23T10:00:40.658" v="364" actId="20577"/>
      <pc:docMkLst>
        <pc:docMk/>
      </pc:docMkLst>
      <pc:sldChg chg="modSp">
        <pc:chgData name="Pascalle Cup" userId="S::p.cup@helicon.nl::acdf420d-3d1b-463e-9173-44ff0cd1b36a" providerId="AD" clId="Web-{23717709-B74F-4DEF-8C78-D585E693595E}" dt="2020-09-23T10:00:38.720" v="362" actId="20577"/>
        <pc:sldMkLst>
          <pc:docMk/>
          <pc:sldMk cId="506378281" sldId="269"/>
        </pc:sldMkLst>
        <pc:spChg chg="mod">
          <ac:chgData name="Pascalle Cup" userId="S::p.cup@helicon.nl::acdf420d-3d1b-463e-9173-44ff0cd1b36a" providerId="AD" clId="Web-{23717709-B74F-4DEF-8C78-D585E693595E}" dt="2020-09-23T09:59:46.189" v="309" actId="1076"/>
          <ac:spMkLst>
            <pc:docMk/>
            <pc:sldMk cId="506378281" sldId="269"/>
            <ac:spMk id="2" creationId="{C3EE0B23-FBFD-4AFC-B007-3FD2CACF78CF}"/>
          </ac:spMkLst>
        </pc:spChg>
        <pc:spChg chg="mod">
          <ac:chgData name="Pascalle Cup" userId="S::p.cup@helicon.nl::acdf420d-3d1b-463e-9173-44ff0cd1b36a" providerId="AD" clId="Web-{23717709-B74F-4DEF-8C78-D585E693595E}" dt="2020-09-23T10:00:38.720" v="362" actId="20577"/>
          <ac:spMkLst>
            <pc:docMk/>
            <pc:sldMk cId="506378281" sldId="269"/>
            <ac:spMk id="7" creationId="{4B11ECC5-0E56-4108-B560-11E50996C749}"/>
          </ac:spMkLst>
        </pc:spChg>
        <pc:picChg chg="mod">
          <ac:chgData name="Pascalle Cup" userId="S::p.cup@helicon.nl::acdf420d-3d1b-463e-9173-44ff0cd1b36a" providerId="AD" clId="Web-{23717709-B74F-4DEF-8C78-D585E693595E}" dt="2020-09-23T10:00:16.986" v="357" actId="1076"/>
          <ac:picMkLst>
            <pc:docMk/>
            <pc:sldMk cId="506378281" sldId="269"/>
            <ac:picMk id="4098" creationId="{050D41CA-AD25-45B4-B883-075E066C885C}"/>
          </ac:picMkLst>
        </pc:picChg>
      </pc:sldChg>
    </pc:docChg>
  </pc:docChgLst>
  <pc:docChgLst>
    <pc:chgData name="Pascalle Cup" userId="acdf420d-3d1b-463e-9173-44ff0cd1b36a" providerId="ADAL" clId="{47043BE1-C3DE-4125-8DE9-4302FFC5DBC7}"/>
    <pc:docChg chg="undo custSel addSld delSld modSld addMainMaster">
      <pc:chgData name="Pascalle Cup" userId="acdf420d-3d1b-463e-9173-44ff0cd1b36a" providerId="ADAL" clId="{47043BE1-C3DE-4125-8DE9-4302FFC5DBC7}" dt="2020-09-22T09:16:22.619" v="3410" actId="1076"/>
      <pc:docMkLst>
        <pc:docMk/>
      </pc:docMkLst>
      <pc:sldChg chg="addSp delSp modSp mod">
        <pc:chgData name="Pascalle Cup" userId="acdf420d-3d1b-463e-9173-44ff0cd1b36a" providerId="ADAL" clId="{47043BE1-C3DE-4125-8DE9-4302FFC5DBC7}" dt="2020-09-22T08:49:11.175" v="1726" actId="6549"/>
        <pc:sldMkLst>
          <pc:docMk/>
          <pc:sldMk cId="183754032" sldId="258"/>
        </pc:sldMkLst>
        <pc:spChg chg="mod">
          <ac:chgData name="Pascalle Cup" userId="acdf420d-3d1b-463e-9173-44ff0cd1b36a" providerId="ADAL" clId="{47043BE1-C3DE-4125-8DE9-4302FFC5DBC7}" dt="2020-09-22T08:49:11.175" v="1726" actId="6549"/>
          <ac:spMkLst>
            <pc:docMk/>
            <pc:sldMk cId="183754032" sldId="258"/>
            <ac:spMk id="2" creationId="{31444B56-9960-4C5B-AC53-D9B009F8C147}"/>
          </ac:spMkLst>
        </pc:spChg>
        <pc:spChg chg="mod">
          <ac:chgData name="Pascalle Cup" userId="acdf420d-3d1b-463e-9173-44ff0cd1b36a" providerId="ADAL" clId="{47043BE1-C3DE-4125-8DE9-4302FFC5DBC7}" dt="2020-09-22T07:54:17.951" v="16" actId="1076"/>
          <ac:spMkLst>
            <pc:docMk/>
            <pc:sldMk cId="183754032" sldId="258"/>
            <ac:spMk id="6" creationId="{94E0E2BD-10CB-4D99-BF2A-F0EC55B30D8E}"/>
          </ac:spMkLst>
        </pc:spChg>
        <pc:picChg chg="add del mod">
          <ac:chgData name="Pascalle Cup" userId="acdf420d-3d1b-463e-9173-44ff0cd1b36a" providerId="ADAL" clId="{47043BE1-C3DE-4125-8DE9-4302FFC5DBC7}" dt="2020-09-22T07:51:13.100" v="8" actId="478"/>
          <ac:picMkLst>
            <pc:docMk/>
            <pc:sldMk cId="183754032" sldId="258"/>
            <ac:picMk id="7" creationId="{39B5A1EB-B3B0-4B76-8BAC-FB7A21E6A6FE}"/>
          </ac:picMkLst>
        </pc:picChg>
        <pc:picChg chg="add mod">
          <ac:chgData name="Pascalle Cup" userId="acdf420d-3d1b-463e-9173-44ff0cd1b36a" providerId="ADAL" clId="{47043BE1-C3DE-4125-8DE9-4302FFC5DBC7}" dt="2020-09-22T07:54:21.326" v="17" actId="1076"/>
          <ac:picMkLst>
            <pc:docMk/>
            <pc:sldMk cId="183754032" sldId="258"/>
            <ac:picMk id="8" creationId="{DADA4226-8AA3-4BDB-9114-EC7946286B12}"/>
          </ac:picMkLst>
        </pc:picChg>
      </pc:sldChg>
      <pc:sldChg chg="addSp delSp modSp mod">
        <pc:chgData name="Pascalle Cup" userId="acdf420d-3d1b-463e-9173-44ff0cd1b36a" providerId="ADAL" clId="{47043BE1-C3DE-4125-8DE9-4302FFC5DBC7}" dt="2020-09-22T09:11:52.617" v="3226" actId="1076"/>
        <pc:sldMkLst>
          <pc:docMk/>
          <pc:sldMk cId="2459869029" sldId="259"/>
        </pc:sldMkLst>
        <pc:spChg chg="del">
          <ac:chgData name="Pascalle Cup" userId="acdf420d-3d1b-463e-9173-44ff0cd1b36a" providerId="ADAL" clId="{47043BE1-C3DE-4125-8DE9-4302FFC5DBC7}" dt="2020-09-22T07:54:26.987" v="18" actId="478"/>
          <ac:spMkLst>
            <pc:docMk/>
            <pc:sldMk cId="2459869029" sldId="259"/>
            <ac:spMk id="2" creationId="{6FAB7A1F-FAD9-4B1A-8165-8B786CDEA34C}"/>
          </ac:spMkLst>
        </pc:spChg>
        <pc:spChg chg="mod">
          <ac:chgData name="Pascalle Cup" userId="acdf420d-3d1b-463e-9173-44ff0cd1b36a" providerId="ADAL" clId="{47043BE1-C3DE-4125-8DE9-4302FFC5DBC7}" dt="2020-09-22T08:49:20.414" v="1739" actId="20577"/>
          <ac:spMkLst>
            <pc:docMk/>
            <pc:sldMk cId="2459869029" sldId="259"/>
            <ac:spMk id="9" creationId="{415BBC57-620B-4295-A6B6-4FCA1CD19048}"/>
          </ac:spMkLst>
        </pc:spChg>
        <pc:picChg chg="add del mod">
          <ac:chgData name="Pascalle Cup" userId="acdf420d-3d1b-463e-9173-44ff0cd1b36a" providerId="ADAL" clId="{47043BE1-C3DE-4125-8DE9-4302FFC5DBC7}" dt="2020-09-22T07:58:31.589" v="30" actId="478"/>
          <ac:picMkLst>
            <pc:docMk/>
            <pc:sldMk cId="2459869029" sldId="259"/>
            <ac:picMk id="10" creationId="{7C35B3D3-99C9-4B19-A31C-1BFEBFE1B3B7}"/>
          </ac:picMkLst>
        </pc:picChg>
        <pc:picChg chg="add mod">
          <ac:chgData name="Pascalle Cup" userId="acdf420d-3d1b-463e-9173-44ff0cd1b36a" providerId="ADAL" clId="{47043BE1-C3DE-4125-8DE9-4302FFC5DBC7}" dt="2020-09-22T09:11:52.617" v="3226" actId="1076"/>
          <ac:picMkLst>
            <pc:docMk/>
            <pc:sldMk cId="2459869029" sldId="259"/>
            <ac:picMk id="11" creationId="{5DB0B4A2-227A-4325-B788-E4DE3CF43DA4}"/>
          </ac:picMkLst>
        </pc:picChg>
      </pc:sldChg>
      <pc:sldChg chg="addSp delSp modSp new mod">
        <pc:chgData name="Pascalle Cup" userId="acdf420d-3d1b-463e-9173-44ff0cd1b36a" providerId="ADAL" clId="{47043BE1-C3DE-4125-8DE9-4302FFC5DBC7}" dt="2020-09-22T09:13:27.769" v="3229" actId="14100"/>
        <pc:sldMkLst>
          <pc:docMk/>
          <pc:sldMk cId="1064358353" sldId="260"/>
        </pc:sldMkLst>
        <pc:spChg chg="mod">
          <ac:chgData name="Pascalle Cup" userId="acdf420d-3d1b-463e-9173-44ff0cd1b36a" providerId="ADAL" clId="{47043BE1-C3DE-4125-8DE9-4302FFC5DBC7}" dt="2020-09-22T08:05:56.238" v="44" actId="6549"/>
          <ac:spMkLst>
            <pc:docMk/>
            <pc:sldMk cId="1064358353" sldId="260"/>
            <ac:spMk id="2" creationId="{DDD42B6B-7F2E-480C-B889-8A32FAEF9B3D}"/>
          </ac:spMkLst>
        </pc:spChg>
        <pc:spChg chg="del">
          <ac:chgData name="Pascalle Cup" userId="acdf420d-3d1b-463e-9173-44ff0cd1b36a" providerId="ADAL" clId="{47043BE1-C3DE-4125-8DE9-4302FFC5DBC7}" dt="2020-09-22T08:05:18.485" v="33" actId="478"/>
          <ac:spMkLst>
            <pc:docMk/>
            <pc:sldMk cId="1064358353" sldId="260"/>
            <ac:spMk id="3" creationId="{07836818-5F2E-485C-8F88-A23D249ACC95}"/>
          </ac:spMkLst>
        </pc:spChg>
        <pc:spChg chg="del">
          <ac:chgData name="Pascalle Cup" userId="acdf420d-3d1b-463e-9173-44ff0cd1b36a" providerId="ADAL" clId="{47043BE1-C3DE-4125-8DE9-4302FFC5DBC7}" dt="2020-09-22T08:05:23.349" v="34" actId="478"/>
          <ac:spMkLst>
            <pc:docMk/>
            <pc:sldMk cId="1064358353" sldId="260"/>
            <ac:spMk id="4" creationId="{F838D575-7439-4BB3-B675-02B9DFBA4410}"/>
          </ac:spMkLst>
        </pc:spChg>
        <pc:spChg chg="add del mod">
          <ac:chgData name="Pascalle Cup" userId="acdf420d-3d1b-463e-9173-44ff0cd1b36a" providerId="ADAL" clId="{47043BE1-C3DE-4125-8DE9-4302FFC5DBC7}" dt="2020-09-22T08:12:51.886" v="65" actId="21"/>
          <ac:spMkLst>
            <pc:docMk/>
            <pc:sldMk cId="1064358353" sldId="260"/>
            <ac:spMk id="6" creationId="{1B6CE910-9D17-45BB-881A-5D9252F1A89B}"/>
          </ac:spMkLst>
        </pc:spChg>
        <pc:spChg chg="add mod">
          <ac:chgData name="Pascalle Cup" userId="acdf420d-3d1b-463e-9173-44ff0cd1b36a" providerId="ADAL" clId="{47043BE1-C3DE-4125-8DE9-4302FFC5DBC7}" dt="2020-09-22T08:22:17.241" v="372" actId="5793"/>
          <ac:spMkLst>
            <pc:docMk/>
            <pc:sldMk cId="1064358353" sldId="260"/>
            <ac:spMk id="8" creationId="{A703EF83-EBAC-424B-8680-48E857DB6614}"/>
          </ac:spMkLst>
        </pc:spChg>
        <pc:picChg chg="add mod">
          <ac:chgData name="Pascalle Cup" userId="acdf420d-3d1b-463e-9173-44ff0cd1b36a" providerId="ADAL" clId="{47043BE1-C3DE-4125-8DE9-4302FFC5DBC7}" dt="2020-09-22T09:13:27.769" v="3229" actId="14100"/>
          <ac:picMkLst>
            <pc:docMk/>
            <pc:sldMk cId="1064358353" sldId="260"/>
            <ac:picMk id="5122" creationId="{46F909D6-AD0B-4B81-89AA-1BF049B6BAB1}"/>
          </ac:picMkLst>
        </pc:picChg>
      </pc:sldChg>
      <pc:sldChg chg="addSp delSp modSp new mod">
        <pc:chgData name="Pascalle Cup" userId="acdf420d-3d1b-463e-9173-44ff0cd1b36a" providerId="ADAL" clId="{47043BE1-C3DE-4125-8DE9-4302FFC5DBC7}" dt="2020-09-22T08:22:23.762" v="373" actId="5793"/>
        <pc:sldMkLst>
          <pc:docMk/>
          <pc:sldMk cId="2828525754" sldId="261"/>
        </pc:sldMkLst>
        <pc:spChg chg="del">
          <ac:chgData name="Pascalle Cup" userId="acdf420d-3d1b-463e-9173-44ff0cd1b36a" providerId="ADAL" clId="{47043BE1-C3DE-4125-8DE9-4302FFC5DBC7}" dt="2020-09-22T08:14:39.650" v="78" actId="478"/>
          <ac:spMkLst>
            <pc:docMk/>
            <pc:sldMk cId="2828525754" sldId="261"/>
            <ac:spMk id="2" creationId="{4F5B561F-527F-4388-9280-677B2AE336B6}"/>
          </ac:spMkLst>
        </pc:spChg>
        <pc:spChg chg="del">
          <ac:chgData name="Pascalle Cup" userId="acdf420d-3d1b-463e-9173-44ff0cd1b36a" providerId="ADAL" clId="{47043BE1-C3DE-4125-8DE9-4302FFC5DBC7}" dt="2020-09-22T08:12:57.363" v="67" actId="22"/>
          <ac:spMkLst>
            <pc:docMk/>
            <pc:sldMk cId="2828525754" sldId="261"/>
            <ac:spMk id="3" creationId="{7EA66E25-5C3B-409A-BA6A-0BDCB7CF4D11}"/>
          </ac:spMkLst>
        </pc:spChg>
        <pc:spChg chg="del">
          <ac:chgData name="Pascalle Cup" userId="acdf420d-3d1b-463e-9173-44ff0cd1b36a" providerId="ADAL" clId="{47043BE1-C3DE-4125-8DE9-4302FFC5DBC7}" dt="2020-09-22T08:13:02.220" v="68" actId="478"/>
          <ac:spMkLst>
            <pc:docMk/>
            <pc:sldMk cId="2828525754" sldId="261"/>
            <ac:spMk id="4" creationId="{7AE4F41B-0660-4D43-A7F6-1C66F10589B8}"/>
          </ac:spMkLst>
        </pc:spChg>
        <pc:spChg chg="add mod">
          <ac:chgData name="Pascalle Cup" userId="acdf420d-3d1b-463e-9173-44ff0cd1b36a" providerId="ADAL" clId="{47043BE1-C3DE-4125-8DE9-4302FFC5DBC7}" dt="2020-09-22T08:22:23.762" v="373" actId="5793"/>
          <ac:spMkLst>
            <pc:docMk/>
            <pc:sldMk cId="2828525754" sldId="261"/>
            <ac:spMk id="6" creationId="{3B78AF13-FE92-44B5-A175-F09B7D12D54B}"/>
          </ac:spMkLst>
        </pc:spChg>
        <pc:spChg chg="add mod">
          <ac:chgData name="Pascalle Cup" userId="acdf420d-3d1b-463e-9173-44ff0cd1b36a" providerId="ADAL" clId="{47043BE1-C3DE-4125-8DE9-4302FFC5DBC7}" dt="2020-09-22T08:15:41.726" v="99" actId="1076"/>
          <ac:spMkLst>
            <pc:docMk/>
            <pc:sldMk cId="2828525754" sldId="261"/>
            <ac:spMk id="9" creationId="{AF34E475-F23E-4549-B39F-5F1FB4A22DFE}"/>
          </ac:spMkLst>
        </pc:spChg>
        <pc:picChg chg="add mod modCrop">
          <ac:chgData name="Pascalle Cup" userId="acdf420d-3d1b-463e-9173-44ff0cd1b36a" providerId="ADAL" clId="{47043BE1-C3DE-4125-8DE9-4302FFC5DBC7}" dt="2020-09-22T08:15:17.763" v="87" actId="1440"/>
          <ac:picMkLst>
            <pc:docMk/>
            <pc:sldMk cId="2828525754" sldId="261"/>
            <ac:picMk id="8" creationId="{19982019-0A92-4B30-94AB-FF56F0774F1E}"/>
          </ac:picMkLst>
        </pc:picChg>
      </pc:sldChg>
      <pc:sldChg chg="addSp delSp modSp new mod">
        <pc:chgData name="Pascalle Cup" userId="acdf420d-3d1b-463e-9173-44ff0cd1b36a" providerId="ADAL" clId="{47043BE1-C3DE-4125-8DE9-4302FFC5DBC7}" dt="2020-09-22T08:29:34.447" v="1100" actId="14100"/>
        <pc:sldMkLst>
          <pc:docMk/>
          <pc:sldMk cId="2530945118" sldId="262"/>
        </pc:sldMkLst>
        <pc:spChg chg="mod">
          <ac:chgData name="Pascalle Cup" userId="acdf420d-3d1b-463e-9173-44ff0cd1b36a" providerId="ADAL" clId="{47043BE1-C3DE-4125-8DE9-4302FFC5DBC7}" dt="2020-09-22T08:22:50.559" v="390" actId="20577"/>
          <ac:spMkLst>
            <pc:docMk/>
            <pc:sldMk cId="2530945118" sldId="262"/>
            <ac:spMk id="2" creationId="{F2525B78-6BE3-4450-AF4C-6A95C0C910AB}"/>
          </ac:spMkLst>
        </pc:spChg>
        <pc:spChg chg="del">
          <ac:chgData name="Pascalle Cup" userId="acdf420d-3d1b-463e-9173-44ff0cd1b36a" providerId="ADAL" clId="{47043BE1-C3DE-4125-8DE9-4302FFC5DBC7}" dt="2020-09-22T08:22:44.378" v="375" actId="478"/>
          <ac:spMkLst>
            <pc:docMk/>
            <pc:sldMk cId="2530945118" sldId="262"/>
            <ac:spMk id="3" creationId="{E3F56E4E-A221-4539-BFD7-F4BD114A7147}"/>
          </ac:spMkLst>
        </pc:spChg>
        <pc:spChg chg="del">
          <ac:chgData name="Pascalle Cup" userId="acdf420d-3d1b-463e-9173-44ff0cd1b36a" providerId="ADAL" clId="{47043BE1-C3DE-4125-8DE9-4302FFC5DBC7}" dt="2020-09-22T08:22:47.040" v="376" actId="478"/>
          <ac:spMkLst>
            <pc:docMk/>
            <pc:sldMk cId="2530945118" sldId="262"/>
            <ac:spMk id="4" creationId="{9A44DDBE-2437-4A71-86A6-6E6280AF9FBE}"/>
          </ac:spMkLst>
        </pc:spChg>
        <pc:graphicFrameChg chg="add mod modGraphic">
          <ac:chgData name="Pascalle Cup" userId="acdf420d-3d1b-463e-9173-44ff0cd1b36a" providerId="ADAL" clId="{47043BE1-C3DE-4125-8DE9-4302FFC5DBC7}" dt="2020-09-22T08:29:34.447" v="1100" actId="14100"/>
          <ac:graphicFrameMkLst>
            <pc:docMk/>
            <pc:sldMk cId="2530945118" sldId="262"/>
            <ac:graphicFrameMk id="5" creationId="{6BDE6A08-C343-47AF-8DB7-4E4ECCAE350A}"/>
          </ac:graphicFrameMkLst>
        </pc:graphicFrameChg>
      </pc:sldChg>
      <pc:sldChg chg="addSp delSp modSp new mod">
        <pc:chgData name="Pascalle Cup" userId="acdf420d-3d1b-463e-9173-44ff0cd1b36a" providerId="ADAL" clId="{47043BE1-C3DE-4125-8DE9-4302FFC5DBC7}" dt="2020-09-22T09:13:52.035" v="3245" actId="1440"/>
        <pc:sldMkLst>
          <pc:docMk/>
          <pc:sldMk cId="3708796476" sldId="263"/>
        </pc:sldMkLst>
        <pc:spChg chg="mod">
          <ac:chgData name="Pascalle Cup" userId="acdf420d-3d1b-463e-9173-44ff0cd1b36a" providerId="ADAL" clId="{47043BE1-C3DE-4125-8DE9-4302FFC5DBC7}" dt="2020-09-22T08:30:07.796" v="1128" actId="20577"/>
          <ac:spMkLst>
            <pc:docMk/>
            <pc:sldMk cId="3708796476" sldId="263"/>
            <ac:spMk id="2" creationId="{DB528A64-F025-4979-AEE0-3460BC859B6F}"/>
          </ac:spMkLst>
        </pc:spChg>
        <pc:spChg chg="del">
          <ac:chgData name="Pascalle Cup" userId="acdf420d-3d1b-463e-9173-44ff0cd1b36a" providerId="ADAL" clId="{47043BE1-C3DE-4125-8DE9-4302FFC5DBC7}" dt="2020-09-22T08:30:10.683" v="1129" actId="478"/>
          <ac:spMkLst>
            <pc:docMk/>
            <pc:sldMk cId="3708796476" sldId="263"/>
            <ac:spMk id="3" creationId="{DC21EC74-DEF2-4060-AD7A-CF5CA2AB3B7B}"/>
          </ac:spMkLst>
        </pc:spChg>
        <pc:spChg chg="del">
          <ac:chgData name="Pascalle Cup" userId="acdf420d-3d1b-463e-9173-44ff0cd1b36a" providerId="ADAL" clId="{47043BE1-C3DE-4125-8DE9-4302FFC5DBC7}" dt="2020-09-22T08:30:12.264" v="1130" actId="478"/>
          <ac:spMkLst>
            <pc:docMk/>
            <pc:sldMk cId="3708796476" sldId="263"/>
            <ac:spMk id="4" creationId="{60CD3CA4-2305-437E-B997-3E48E1597645}"/>
          </ac:spMkLst>
        </pc:spChg>
        <pc:picChg chg="add mod">
          <ac:chgData name="Pascalle Cup" userId="acdf420d-3d1b-463e-9173-44ff0cd1b36a" providerId="ADAL" clId="{47043BE1-C3DE-4125-8DE9-4302FFC5DBC7}" dt="2020-09-22T09:13:52.035" v="3245" actId="1440"/>
          <ac:picMkLst>
            <pc:docMk/>
            <pc:sldMk cId="3708796476" sldId="263"/>
            <ac:picMk id="5" creationId="{038EECAC-E094-45A7-AAC7-C56FB1A0A4D5}"/>
          </ac:picMkLst>
        </pc:picChg>
        <pc:picChg chg="add mod">
          <ac:chgData name="Pascalle Cup" userId="acdf420d-3d1b-463e-9173-44ff0cd1b36a" providerId="ADAL" clId="{47043BE1-C3DE-4125-8DE9-4302FFC5DBC7}" dt="2020-09-22T08:31:19.853" v="1133" actId="1076"/>
          <ac:picMkLst>
            <pc:docMk/>
            <pc:sldMk cId="3708796476" sldId="263"/>
            <ac:picMk id="1026" creationId="{ACF01ADA-9E57-4587-BC4A-D0F26A44BF80}"/>
          </ac:picMkLst>
        </pc:picChg>
      </pc:sldChg>
      <pc:sldChg chg="addSp delSp modSp new mod">
        <pc:chgData name="Pascalle Cup" userId="acdf420d-3d1b-463e-9173-44ff0cd1b36a" providerId="ADAL" clId="{47043BE1-C3DE-4125-8DE9-4302FFC5DBC7}" dt="2020-09-22T08:40:06.674" v="1399" actId="20577"/>
        <pc:sldMkLst>
          <pc:docMk/>
          <pc:sldMk cId="743365177" sldId="264"/>
        </pc:sldMkLst>
        <pc:spChg chg="mod">
          <ac:chgData name="Pascalle Cup" userId="acdf420d-3d1b-463e-9173-44ff0cd1b36a" providerId="ADAL" clId="{47043BE1-C3DE-4125-8DE9-4302FFC5DBC7}" dt="2020-09-22T08:39:46.166" v="1361" actId="1076"/>
          <ac:spMkLst>
            <pc:docMk/>
            <pc:sldMk cId="743365177" sldId="264"/>
            <ac:spMk id="2" creationId="{EA619DAC-1F63-4117-96FC-9FC2D22F91F5}"/>
          </ac:spMkLst>
        </pc:spChg>
        <pc:spChg chg="mod">
          <ac:chgData name="Pascalle Cup" userId="acdf420d-3d1b-463e-9173-44ff0cd1b36a" providerId="ADAL" clId="{47043BE1-C3DE-4125-8DE9-4302FFC5DBC7}" dt="2020-09-22T08:40:06.674" v="1399" actId="20577"/>
          <ac:spMkLst>
            <pc:docMk/>
            <pc:sldMk cId="743365177" sldId="264"/>
            <ac:spMk id="3" creationId="{C14FB5FF-2FC6-425F-90C2-592CE3BEB680}"/>
          </ac:spMkLst>
        </pc:spChg>
        <pc:spChg chg="del">
          <ac:chgData name="Pascalle Cup" userId="acdf420d-3d1b-463e-9173-44ff0cd1b36a" providerId="ADAL" clId="{47043BE1-C3DE-4125-8DE9-4302FFC5DBC7}" dt="2020-09-22T08:36:34.913" v="1146" actId="22"/>
          <ac:spMkLst>
            <pc:docMk/>
            <pc:sldMk cId="743365177" sldId="264"/>
            <ac:spMk id="4" creationId="{2254EF38-A461-4917-A9A8-8FE99620A82E}"/>
          </ac:spMkLst>
        </pc:spChg>
        <pc:picChg chg="add mod ord modCrop">
          <ac:chgData name="Pascalle Cup" userId="acdf420d-3d1b-463e-9173-44ff0cd1b36a" providerId="ADAL" clId="{47043BE1-C3DE-4125-8DE9-4302FFC5DBC7}" dt="2020-09-22T08:39:39.485" v="1360" actId="1076"/>
          <ac:picMkLst>
            <pc:docMk/>
            <pc:sldMk cId="743365177" sldId="264"/>
            <ac:picMk id="6" creationId="{AF4582D8-D1ED-42D8-9E51-514029A92354}"/>
          </ac:picMkLst>
        </pc:picChg>
      </pc:sldChg>
      <pc:sldChg chg="addSp delSp modSp new mod">
        <pc:chgData name="Pascalle Cup" userId="acdf420d-3d1b-463e-9173-44ff0cd1b36a" providerId="ADAL" clId="{47043BE1-C3DE-4125-8DE9-4302FFC5DBC7}" dt="2020-09-22T08:46:07.106" v="1547" actId="1076"/>
        <pc:sldMkLst>
          <pc:docMk/>
          <pc:sldMk cId="3216490762" sldId="265"/>
        </pc:sldMkLst>
        <pc:spChg chg="mod">
          <ac:chgData name="Pascalle Cup" userId="acdf420d-3d1b-463e-9173-44ff0cd1b36a" providerId="ADAL" clId="{47043BE1-C3DE-4125-8DE9-4302FFC5DBC7}" dt="2020-09-22T08:40:27.724" v="1429" actId="20577"/>
          <ac:spMkLst>
            <pc:docMk/>
            <pc:sldMk cId="3216490762" sldId="265"/>
            <ac:spMk id="2" creationId="{F999F235-2D65-43D9-945E-1ED48A2C8977}"/>
          </ac:spMkLst>
        </pc:spChg>
        <pc:spChg chg="del">
          <ac:chgData name="Pascalle Cup" userId="acdf420d-3d1b-463e-9173-44ff0cd1b36a" providerId="ADAL" clId="{47043BE1-C3DE-4125-8DE9-4302FFC5DBC7}" dt="2020-09-22T08:40:31.298" v="1430" actId="478"/>
          <ac:spMkLst>
            <pc:docMk/>
            <pc:sldMk cId="3216490762" sldId="265"/>
            <ac:spMk id="3" creationId="{1C7B7A38-03FD-44E5-8CAE-7AD4A2D7B210}"/>
          </ac:spMkLst>
        </pc:spChg>
        <pc:spChg chg="del">
          <ac:chgData name="Pascalle Cup" userId="acdf420d-3d1b-463e-9173-44ff0cd1b36a" providerId="ADAL" clId="{47043BE1-C3DE-4125-8DE9-4302FFC5DBC7}" dt="2020-09-22T08:40:34.211" v="1431" actId="478"/>
          <ac:spMkLst>
            <pc:docMk/>
            <pc:sldMk cId="3216490762" sldId="265"/>
            <ac:spMk id="4" creationId="{1404B065-4FA9-4247-9C73-8E46CC7A283F}"/>
          </ac:spMkLst>
        </pc:spChg>
        <pc:spChg chg="add mod">
          <ac:chgData name="Pascalle Cup" userId="acdf420d-3d1b-463e-9173-44ff0cd1b36a" providerId="ADAL" clId="{47043BE1-C3DE-4125-8DE9-4302FFC5DBC7}" dt="2020-09-22T08:46:03.137" v="1546" actId="1076"/>
          <ac:spMkLst>
            <pc:docMk/>
            <pc:sldMk cId="3216490762" sldId="265"/>
            <ac:spMk id="6" creationId="{6BBE993A-2EE5-4D8F-A141-CD1059AECE16}"/>
          </ac:spMkLst>
        </pc:spChg>
        <pc:picChg chg="add del mod">
          <ac:chgData name="Pascalle Cup" userId="acdf420d-3d1b-463e-9173-44ff0cd1b36a" providerId="ADAL" clId="{47043BE1-C3DE-4125-8DE9-4302FFC5DBC7}" dt="2020-09-22T08:45:30.395" v="1541" actId="478"/>
          <ac:picMkLst>
            <pc:docMk/>
            <pc:sldMk cId="3216490762" sldId="265"/>
            <ac:picMk id="2050" creationId="{08FDE353-F8D8-4A6F-BA83-1FCD77A17E3E}"/>
          </ac:picMkLst>
        </pc:picChg>
        <pc:picChg chg="add mod">
          <ac:chgData name="Pascalle Cup" userId="acdf420d-3d1b-463e-9173-44ff0cd1b36a" providerId="ADAL" clId="{47043BE1-C3DE-4125-8DE9-4302FFC5DBC7}" dt="2020-09-22T08:46:07.106" v="1547" actId="1076"/>
          <ac:picMkLst>
            <pc:docMk/>
            <pc:sldMk cId="3216490762" sldId="265"/>
            <ac:picMk id="2052" creationId="{8E9FE8AD-1BDA-4F6E-9BAC-F942D398C117}"/>
          </ac:picMkLst>
        </pc:picChg>
      </pc:sldChg>
      <pc:sldChg chg="addSp delSp modSp new mod">
        <pc:chgData name="Pascalle Cup" userId="acdf420d-3d1b-463e-9173-44ff0cd1b36a" providerId="ADAL" clId="{47043BE1-C3DE-4125-8DE9-4302FFC5DBC7}" dt="2020-09-22T08:47:46.569" v="1607" actId="14100"/>
        <pc:sldMkLst>
          <pc:docMk/>
          <pc:sldMk cId="695928299" sldId="266"/>
        </pc:sldMkLst>
        <pc:spChg chg="mod">
          <ac:chgData name="Pascalle Cup" userId="acdf420d-3d1b-463e-9173-44ff0cd1b36a" providerId="ADAL" clId="{47043BE1-C3DE-4125-8DE9-4302FFC5DBC7}" dt="2020-09-22T08:46:33.954" v="1601" actId="20577"/>
          <ac:spMkLst>
            <pc:docMk/>
            <pc:sldMk cId="695928299" sldId="266"/>
            <ac:spMk id="2" creationId="{17FA5D98-E3B0-4AC8-B36D-743C5DB946DD}"/>
          </ac:spMkLst>
        </pc:spChg>
        <pc:spChg chg="del">
          <ac:chgData name="Pascalle Cup" userId="acdf420d-3d1b-463e-9173-44ff0cd1b36a" providerId="ADAL" clId="{47043BE1-C3DE-4125-8DE9-4302FFC5DBC7}" dt="2020-09-22T08:47:32.257" v="1603"/>
          <ac:spMkLst>
            <pc:docMk/>
            <pc:sldMk cId="695928299" sldId="266"/>
            <ac:spMk id="3" creationId="{459D411E-F464-4753-9378-B3DECE190F56}"/>
          </ac:spMkLst>
        </pc:spChg>
        <pc:spChg chg="del">
          <ac:chgData name="Pascalle Cup" userId="acdf420d-3d1b-463e-9173-44ff0cd1b36a" providerId="ADAL" clId="{47043BE1-C3DE-4125-8DE9-4302FFC5DBC7}" dt="2020-09-22T08:46:37.769" v="1602" actId="478"/>
          <ac:spMkLst>
            <pc:docMk/>
            <pc:sldMk cId="695928299" sldId="266"/>
            <ac:spMk id="4" creationId="{B9241382-ED3A-407E-98F5-C6E926FE9FC1}"/>
          </ac:spMkLst>
        </pc:spChg>
        <pc:picChg chg="add mod">
          <ac:chgData name="Pascalle Cup" userId="acdf420d-3d1b-463e-9173-44ff0cd1b36a" providerId="ADAL" clId="{47043BE1-C3DE-4125-8DE9-4302FFC5DBC7}" dt="2020-09-22T08:47:46.569" v="1607" actId="14100"/>
          <ac:picMkLst>
            <pc:docMk/>
            <pc:sldMk cId="695928299" sldId="266"/>
            <ac:picMk id="3074" creationId="{209A3F3C-E294-4895-9C20-50A3D945267F}"/>
          </ac:picMkLst>
        </pc:picChg>
      </pc:sldChg>
      <pc:sldChg chg="modSp add mod">
        <pc:chgData name="Pascalle Cup" userId="acdf420d-3d1b-463e-9173-44ff0cd1b36a" providerId="ADAL" clId="{47043BE1-C3DE-4125-8DE9-4302FFC5DBC7}" dt="2020-09-22T08:48:41.807" v="1684" actId="1076"/>
        <pc:sldMkLst>
          <pc:docMk/>
          <pc:sldMk cId="1686301641" sldId="267"/>
        </pc:sldMkLst>
        <pc:spChg chg="mod">
          <ac:chgData name="Pascalle Cup" userId="acdf420d-3d1b-463e-9173-44ff0cd1b36a" providerId="ADAL" clId="{47043BE1-C3DE-4125-8DE9-4302FFC5DBC7}" dt="2020-09-22T08:48:41.807" v="1684" actId="1076"/>
          <ac:spMkLst>
            <pc:docMk/>
            <pc:sldMk cId="1686301641" sldId="267"/>
            <ac:spMk id="2" creationId="{00000000-0000-0000-0000-000000000000}"/>
          </ac:spMkLst>
        </pc:spChg>
      </pc:sldChg>
      <pc:sldChg chg="modSp new mod">
        <pc:chgData name="Pascalle Cup" userId="acdf420d-3d1b-463e-9173-44ff0cd1b36a" providerId="ADAL" clId="{47043BE1-C3DE-4125-8DE9-4302FFC5DBC7}" dt="2020-09-22T09:13:42.453" v="3244" actId="20577"/>
        <pc:sldMkLst>
          <pc:docMk/>
          <pc:sldMk cId="3833984580" sldId="268"/>
        </pc:sldMkLst>
        <pc:spChg chg="mod">
          <ac:chgData name="Pascalle Cup" userId="acdf420d-3d1b-463e-9173-44ff0cd1b36a" providerId="ADAL" clId="{47043BE1-C3DE-4125-8DE9-4302FFC5DBC7}" dt="2020-09-22T09:13:42.453" v="3244" actId="20577"/>
          <ac:spMkLst>
            <pc:docMk/>
            <pc:sldMk cId="3833984580" sldId="268"/>
            <ac:spMk id="2" creationId="{7BF88EF4-0ADE-4A04-B711-431F25E51FF0}"/>
          </ac:spMkLst>
        </pc:spChg>
        <pc:spChg chg="mod">
          <ac:chgData name="Pascalle Cup" userId="acdf420d-3d1b-463e-9173-44ff0cd1b36a" providerId="ADAL" clId="{47043BE1-C3DE-4125-8DE9-4302FFC5DBC7}" dt="2020-09-22T08:50:23.048" v="1806" actId="20577"/>
          <ac:spMkLst>
            <pc:docMk/>
            <pc:sldMk cId="3833984580" sldId="268"/>
            <ac:spMk id="3" creationId="{BEC18203-3050-452A-9C8B-051A0EAC0A82}"/>
          </ac:spMkLst>
        </pc:spChg>
        <pc:spChg chg="mod">
          <ac:chgData name="Pascalle Cup" userId="acdf420d-3d1b-463e-9173-44ff0cd1b36a" providerId="ADAL" clId="{47043BE1-C3DE-4125-8DE9-4302FFC5DBC7}" dt="2020-09-22T08:50:25.839" v="1808" actId="20577"/>
          <ac:spMkLst>
            <pc:docMk/>
            <pc:sldMk cId="3833984580" sldId="268"/>
            <ac:spMk id="4" creationId="{9996A2AB-AA99-41F6-A9DF-3E5308445EF3}"/>
          </ac:spMkLst>
        </pc:spChg>
      </pc:sldChg>
      <pc:sldChg chg="addSp delSp modSp new mod">
        <pc:chgData name="Pascalle Cup" userId="acdf420d-3d1b-463e-9173-44ff0cd1b36a" providerId="ADAL" clId="{47043BE1-C3DE-4125-8DE9-4302FFC5DBC7}" dt="2020-09-22T09:09:43.825" v="3224" actId="1076"/>
        <pc:sldMkLst>
          <pc:docMk/>
          <pc:sldMk cId="506378281" sldId="269"/>
        </pc:sldMkLst>
        <pc:spChg chg="mod">
          <ac:chgData name="Pascalle Cup" userId="acdf420d-3d1b-463e-9173-44ff0cd1b36a" providerId="ADAL" clId="{47043BE1-C3DE-4125-8DE9-4302FFC5DBC7}" dt="2020-09-22T09:08:48.576" v="3215" actId="1076"/>
          <ac:spMkLst>
            <pc:docMk/>
            <pc:sldMk cId="506378281" sldId="269"/>
            <ac:spMk id="2" creationId="{C3EE0B23-FBFD-4AFC-B007-3FD2CACF78CF}"/>
          </ac:spMkLst>
        </pc:spChg>
        <pc:spChg chg="del mod">
          <ac:chgData name="Pascalle Cup" userId="acdf420d-3d1b-463e-9173-44ff0cd1b36a" providerId="ADAL" clId="{47043BE1-C3DE-4125-8DE9-4302FFC5DBC7}" dt="2020-09-22T08:54:32.965" v="2098" actId="478"/>
          <ac:spMkLst>
            <pc:docMk/>
            <pc:sldMk cId="506378281" sldId="269"/>
            <ac:spMk id="3" creationId="{DB519B81-BBC7-4BB0-A8A5-D450BF92D096}"/>
          </ac:spMkLst>
        </pc:spChg>
        <pc:spChg chg="del">
          <ac:chgData name="Pascalle Cup" userId="acdf420d-3d1b-463e-9173-44ff0cd1b36a" providerId="ADAL" clId="{47043BE1-C3DE-4125-8DE9-4302FFC5DBC7}" dt="2020-09-22T08:50:59.953" v="1823" actId="478"/>
          <ac:spMkLst>
            <pc:docMk/>
            <pc:sldMk cId="506378281" sldId="269"/>
            <ac:spMk id="4" creationId="{C565446D-C9E9-475D-B01C-03AB90378A9D}"/>
          </ac:spMkLst>
        </pc:spChg>
        <pc:spChg chg="add del mod">
          <ac:chgData name="Pascalle Cup" userId="acdf420d-3d1b-463e-9173-44ff0cd1b36a" providerId="ADAL" clId="{47043BE1-C3DE-4125-8DE9-4302FFC5DBC7}" dt="2020-09-22T08:54:37.454" v="2099" actId="478"/>
          <ac:spMkLst>
            <pc:docMk/>
            <pc:sldMk cId="506378281" sldId="269"/>
            <ac:spMk id="6" creationId="{9941E42A-A2C8-48A3-9562-2A3F46BA12AE}"/>
          </ac:spMkLst>
        </pc:spChg>
        <pc:spChg chg="add mod">
          <ac:chgData name="Pascalle Cup" userId="acdf420d-3d1b-463e-9173-44ff0cd1b36a" providerId="ADAL" clId="{47043BE1-C3DE-4125-8DE9-4302FFC5DBC7}" dt="2020-09-22T09:09:35.881" v="3221" actId="20577"/>
          <ac:spMkLst>
            <pc:docMk/>
            <pc:sldMk cId="506378281" sldId="269"/>
            <ac:spMk id="7" creationId="{4B11ECC5-0E56-4108-B560-11E50996C749}"/>
          </ac:spMkLst>
        </pc:spChg>
        <pc:picChg chg="add mod">
          <ac:chgData name="Pascalle Cup" userId="acdf420d-3d1b-463e-9173-44ff0cd1b36a" providerId="ADAL" clId="{47043BE1-C3DE-4125-8DE9-4302FFC5DBC7}" dt="2020-09-22T09:09:43.825" v="3224" actId="1076"/>
          <ac:picMkLst>
            <pc:docMk/>
            <pc:sldMk cId="506378281" sldId="269"/>
            <ac:picMk id="4098" creationId="{050D41CA-AD25-45B4-B883-075E066C885C}"/>
          </ac:picMkLst>
        </pc:picChg>
      </pc:sldChg>
      <pc:sldChg chg="addSp delSp modSp new mod">
        <pc:chgData name="Pascalle Cup" userId="acdf420d-3d1b-463e-9173-44ff0cd1b36a" providerId="ADAL" clId="{47043BE1-C3DE-4125-8DE9-4302FFC5DBC7}" dt="2020-09-22T08:58:03.020" v="2373" actId="1076"/>
        <pc:sldMkLst>
          <pc:docMk/>
          <pc:sldMk cId="785574679" sldId="270"/>
        </pc:sldMkLst>
        <pc:spChg chg="del">
          <ac:chgData name="Pascalle Cup" userId="acdf420d-3d1b-463e-9173-44ff0cd1b36a" providerId="ADAL" clId="{47043BE1-C3DE-4125-8DE9-4302FFC5DBC7}" dt="2020-09-22T08:57:51.364" v="2370" actId="478"/>
          <ac:spMkLst>
            <pc:docMk/>
            <pc:sldMk cId="785574679" sldId="270"/>
            <ac:spMk id="2" creationId="{07B76906-95F7-4C67-A0D4-0809E0F4310A}"/>
          </ac:spMkLst>
        </pc:spChg>
        <pc:spChg chg="del">
          <ac:chgData name="Pascalle Cup" userId="acdf420d-3d1b-463e-9173-44ff0cd1b36a" providerId="ADAL" clId="{47043BE1-C3DE-4125-8DE9-4302FFC5DBC7}" dt="2020-09-22T08:57:28.040" v="2363" actId="22"/>
          <ac:spMkLst>
            <pc:docMk/>
            <pc:sldMk cId="785574679" sldId="270"/>
            <ac:spMk id="3" creationId="{701439B1-C18C-42F6-B91E-A96F30FAA90C}"/>
          </ac:spMkLst>
        </pc:spChg>
        <pc:spChg chg="del">
          <ac:chgData name="Pascalle Cup" userId="acdf420d-3d1b-463e-9173-44ff0cd1b36a" providerId="ADAL" clId="{47043BE1-C3DE-4125-8DE9-4302FFC5DBC7}" dt="2020-09-22T08:57:47.742" v="2369" actId="478"/>
          <ac:spMkLst>
            <pc:docMk/>
            <pc:sldMk cId="785574679" sldId="270"/>
            <ac:spMk id="4" creationId="{A2B6CA2F-FA79-406F-9E65-FEAA99A1D298}"/>
          </ac:spMkLst>
        </pc:spChg>
        <pc:picChg chg="add mod ord modCrop">
          <ac:chgData name="Pascalle Cup" userId="acdf420d-3d1b-463e-9173-44ff0cd1b36a" providerId="ADAL" clId="{47043BE1-C3DE-4125-8DE9-4302FFC5DBC7}" dt="2020-09-22T08:58:03.020" v="2373" actId="1076"/>
          <ac:picMkLst>
            <pc:docMk/>
            <pc:sldMk cId="785574679" sldId="270"/>
            <ac:picMk id="6" creationId="{5DBEE52D-B9C6-4C29-8144-C836F798AF02}"/>
          </ac:picMkLst>
        </pc:picChg>
      </pc:sldChg>
      <pc:sldChg chg="new del">
        <pc:chgData name="Pascalle Cup" userId="acdf420d-3d1b-463e-9173-44ff0cd1b36a" providerId="ADAL" clId="{47043BE1-C3DE-4125-8DE9-4302FFC5DBC7}" dt="2020-09-22T08:57:21.004" v="2361" actId="680"/>
        <pc:sldMkLst>
          <pc:docMk/>
          <pc:sldMk cId="3564094120" sldId="270"/>
        </pc:sldMkLst>
      </pc:sldChg>
      <pc:sldChg chg="addSp delSp modSp new mod">
        <pc:chgData name="Pascalle Cup" userId="acdf420d-3d1b-463e-9173-44ff0cd1b36a" providerId="ADAL" clId="{47043BE1-C3DE-4125-8DE9-4302FFC5DBC7}" dt="2020-09-22T09:16:22.619" v="3410" actId="1076"/>
        <pc:sldMkLst>
          <pc:docMk/>
          <pc:sldMk cId="3244352761" sldId="271"/>
        </pc:sldMkLst>
        <pc:spChg chg="mod">
          <ac:chgData name="Pascalle Cup" userId="acdf420d-3d1b-463e-9173-44ff0cd1b36a" providerId="ADAL" clId="{47043BE1-C3DE-4125-8DE9-4302FFC5DBC7}" dt="2020-09-22T09:16:19.660" v="3409" actId="1076"/>
          <ac:spMkLst>
            <pc:docMk/>
            <pc:sldMk cId="3244352761" sldId="271"/>
            <ac:spMk id="2" creationId="{672147EA-0DF0-4DF7-BA03-7F6CDF3D8651}"/>
          </ac:spMkLst>
        </pc:spChg>
        <pc:spChg chg="mod">
          <ac:chgData name="Pascalle Cup" userId="acdf420d-3d1b-463e-9173-44ff0cd1b36a" providerId="ADAL" clId="{47043BE1-C3DE-4125-8DE9-4302FFC5DBC7}" dt="2020-09-22T09:16:22.619" v="3410" actId="1076"/>
          <ac:spMkLst>
            <pc:docMk/>
            <pc:sldMk cId="3244352761" sldId="271"/>
            <ac:spMk id="3" creationId="{2FA06823-54C0-4C7B-A5D4-5FDB6EF1B800}"/>
          </ac:spMkLst>
        </pc:spChg>
        <pc:spChg chg="del">
          <ac:chgData name="Pascalle Cup" userId="acdf420d-3d1b-463e-9173-44ff0cd1b36a" providerId="ADAL" clId="{47043BE1-C3DE-4125-8DE9-4302FFC5DBC7}" dt="2020-09-22T09:15:18.361" v="3247"/>
          <ac:spMkLst>
            <pc:docMk/>
            <pc:sldMk cId="3244352761" sldId="271"/>
            <ac:spMk id="4" creationId="{CA6DF3B0-672C-4CB5-9E66-847DCE35BF5B}"/>
          </ac:spMkLst>
        </pc:spChg>
        <pc:picChg chg="add mod">
          <ac:chgData name="Pascalle Cup" userId="acdf420d-3d1b-463e-9173-44ff0cd1b36a" providerId="ADAL" clId="{47043BE1-C3DE-4125-8DE9-4302FFC5DBC7}" dt="2020-09-22T09:16:15.252" v="3408" actId="1076"/>
          <ac:picMkLst>
            <pc:docMk/>
            <pc:sldMk cId="3244352761" sldId="271"/>
            <ac:picMk id="6146" creationId="{42E62B59-3ECB-4036-A770-792EEAABE5C8}"/>
          </ac:picMkLst>
        </pc:picChg>
      </pc:sldChg>
      <pc:sldMasterChg chg="add addSldLayout">
        <pc:chgData name="Pascalle Cup" userId="acdf420d-3d1b-463e-9173-44ff0cd1b36a" providerId="ADAL" clId="{47043BE1-C3DE-4125-8DE9-4302FFC5DBC7}" dt="2020-09-22T08:48:10.573" v="1608" actId="27028"/>
        <pc:sldMasterMkLst>
          <pc:docMk/>
          <pc:sldMasterMk cId="1733148744" sldId="2147483671"/>
        </pc:sldMasterMkLst>
        <pc:sldLayoutChg chg="add">
          <pc:chgData name="Pascalle Cup" userId="acdf420d-3d1b-463e-9173-44ff0cd1b36a" providerId="ADAL" clId="{47043BE1-C3DE-4125-8DE9-4302FFC5DBC7}" dt="2020-09-22T08:48:10.573" v="1608" actId="27028"/>
          <pc:sldLayoutMkLst>
            <pc:docMk/>
            <pc:sldMasterMk cId="1733148744" sldId="2147483671"/>
            <pc:sldLayoutMk cId="1726371427" sldId="2147483673"/>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ADEE65-E129-4391-8F05-7E097DFEA282}" type="doc">
      <dgm:prSet loTypeId="urn:microsoft.com/office/officeart/2005/8/layout/hProcess9" loCatId="process" qsTypeId="urn:microsoft.com/office/officeart/2005/8/quickstyle/simple1" qsCatId="simple" csTypeId="urn:microsoft.com/office/officeart/2005/8/colors/accent2_3" csCatId="accent2" phldr="1"/>
      <dgm:spPr/>
    </dgm:pt>
    <dgm:pt modelId="{3A8C551C-DB28-49C7-BD46-F954ECF0B6F0}">
      <dgm:prSet phldrT="[Tekst]"/>
      <dgm:spPr/>
      <dgm:t>
        <a:bodyPr/>
        <a:lstStyle/>
        <a:p>
          <a:r>
            <a:rPr lang="nl-NL" dirty="0"/>
            <a:t>Vraag om een speelplek vanuit enkele ouders.</a:t>
          </a:r>
        </a:p>
      </dgm:t>
    </dgm:pt>
    <dgm:pt modelId="{85D2261F-1DCA-4C65-8896-7B0813DB5F7E}" type="parTrans" cxnId="{A28D336E-F0D6-4B42-99A0-494EDF9B4A04}">
      <dgm:prSet/>
      <dgm:spPr/>
      <dgm:t>
        <a:bodyPr/>
        <a:lstStyle/>
        <a:p>
          <a:endParaRPr lang="nl-NL"/>
        </a:p>
      </dgm:t>
    </dgm:pt>
    <dgm:pt modelId="{8D489E87-27AA-4EB5-ABCF-9CCA899C25D2}" type="sibTrans" cxnId="{A28D336E-F0D6-4B42-99A0-494EDF9B4A04}">
      <dgm:prSet/>
      <dgm:spPr/>
      <dgm:t>
        <a:bodyPr/>
        <a:lstStyle/>
        <a:p>
          <a:endParaRPr lang="nl-NL"/>
        </a:p>
      </dgm:t>
    </dgm:pt>
    <dgm:pt modelId="{40A9159D-F43C-4FEB-B791-9D792F6A7763}">
      <dgm:prSet phldrT="[Tekst]"/>
      <dgm:spPr/>
      <dgm:t>
        <a:bodyPr/>
        <a:lstStyle/>
        <a:p>
          <a:r>
            <a:rPr lang="nl-NL" dirty="0"/>
            <a:t>Hoeveel kinderen zijn er eigenlijk?</a:t>
          </a:r>
        </a:p>
      </dgm:t>
    </dgm:pt>
    <dgm:pt modelId="{2CD521FA-BBA7-42B7-9704-22F3589A3284}" type="parTrans" cxnId="{DB697DE9-49E9-412A-AB76-31197EA5C116}">
      <dgm:prSet/>
      <dgm:spPr/>
      <dgm:t>
        <a:bodyPr/>
        <a:lstStyle/>
        <a:p>
          <a:endParaRPr lang="nl-NL"/>
        </a:p>
      </dgm:t>
    </dgm:pt>
    <dgm:pt modelId="{434C8A27-7649-45CE-908C-DCBC03D08607}" type="sibTrans" cxnId="{DB697DE9-49E9-412A-AB76-31197EA5C116}">
      <dgm:prSet/>
      <dgm:spPr/>
      <dgm:t>
        <a:bodyPr/>
        <a:lstStyle/>
        <a:p>
          <a:endParaRPr lang="nl-NL"/>
        </a:p>
      </dgm:t>
    </dgm:pt>
    <dgm:pt modelId="{1D451A2C-1252-49DA-A0C8-73B6C265AF51}">
      <dgm:prSet phldrT="[Tekst]"/>
      <dgm:spPr/>
      <dgm:t>
        <a:bodyPr/>
        <a:lstStyle/>
        <a:p>
          <a:r>
            <a:rPr lang="nl-NL" dirty="0"/>
            <a:t>Leeft de vraag ook bij andere ouders?</a:t>
          </a:r>
        </a:p>
      </dgm:t>
    </dgm:pt>
    <dgm:pt modelId="{291176F9-3D37-40E0-81F1-71A612E548FF}" type="parTrans" cxnId="{D904E8C2-E08B-4043-822E-5BF3A412945F}">
      <dgm:prSet/>
      <dgm:spPr/>
      <dgm:t>
        <a:bodyPr/>
        <a:lstStyle/>
        <a:p>
          <a:endParaRPr lang="nl-NL"/>
        </a:p>
      </dgm:t>
    </dgm:pt>
    <dgm:pt modelId="{D2692E11-4547-47A9-B5DB-0C0AEA3AFE70}" type="sibTrans" cxnId="{D904E8C2-E08B-4043-822E-5BF3A412945F}">
      <dgm:prSet/>
      <dgm:spPr/>
      <dgm:t>
        <a:bodyPr/>
        <a:lstStyle/>
        <a:p>
          <a:endParaRPr lang="nl-NL"/>
        </a:p>
      </dgm:t>
    </dgm:pt>
    <dgm:pt modelId="{E1D02E00-F78B-4773-A4DC-DF833DD18FAE}">
      <dgm:prSet phldrT="[Tekst]"/>
      <dgm:spPr/>
      <dgm:t>
        <a:bodyPr/>
        <a:lstStyle/>
        <a:p>
          <a:r>
            <a:rPr lang="nl-NL" dirty="0"/>
            <a:t>Wat willen de kinderen zelf?</a:t>
          </a:r>
        </a:p>
      </dgm:t>
    </dgm:pt>
    <dgm:pt modelId="{06C9A2B2-C240-488E-B9E7-466DF005F3C1}" type="parTrans" cxnId="{28DA62D3-667B-48AA-8630-4A77A568D7E3}">
      <dgm:prSet/>
      <dgm:spPr/>
      <dgm:t>
        <a:bodyPr/>
        <a:lstStyle/>
        <a:p>
          <a:endParaRPr lang="nl-NL"/>
        </a:p>
      </dgm:t>
    </dgm:pt>
    <dgm:pt modelId="{2863773C-FC80-4FBE-B3A0-026E5B8D678E}" type="sibTrans" cxnId="{28DA62D3-667B-48AA-8630-4A77A568D7E3}">
      <dgm:prSet/>
      <dgm:spPr/>
      <dgm:t>
        <a:bodyPr/>
        <a:lstStyle/>
        <a:p>
          <a:endParaRPr lang="nl-NL"/>
        </a:p>
      </dgm:t>
    </dgm:pt>
    <dgm:pt modelId="{F1BBE5C9-26A6-430D-89F8-6BC39D63070D}">
      <dgm:prSet phldrT="[Tekst]"/>
      <dgm:spPr/>
      <dgm:t>
        <a:bodyPr/>
        <a:lstStyle/>
        <a:p>
          <a:r>
            <a:rPr lang="nl-NL" dirty="0"/>
            <a:t>Welke partners kunnen hierin samenwerken?</a:t>
          </a:r>
        </a:p>
      </dgm:t>
    </dgm:pt>
    <dgm:pt modelId="{CF762BF6-2C37-4FEB-8724-46318FAFABB1}" type="parTrans" cxnId="{7532D00D-28C8-4444-AEC7-2D04E32507E8}">
      <dgm:prSet/>
      <dgm:spPr/>
      <dgm:t>
        <a:bodyPr/>
        <a:lstStyle/>
        <a:p>
          <a:endParaRPr lang="nl-NL"/>
        </a:p>
      </dgm:t>
    </dgm:pt>
    <dgm:pt modelId="{2290B6AA-1A2E-4C9E-B57B-DCFA77D2389C}" type="sibTrans" cxnId="{7532D00D-28C8-4444-AEC7-2D04E32507E8}">
      <dgm:prSet/>
      <dgm:spPr/>
      <dgm:t>
        <a:bodyPr/>
        <a:lstStyle/>
        <a:p>
          <a:endParaRPr lang="nl-NL"/>
        </a:p>
      </dgm:t>
    </dgm:pt>
    <dgm:pt modelId="{039B8586-4648-44BB-B379-3A1C56BC0399}">
      <dgm:prSet phldrT="[Tekst]"/>
      <dgm:spPr/>
      <dgm:t>
        <a:bodyPr/>
        <a:lstStyle/>
        <a:p>
          <a:r>
            <a:rPr lang="nl-NL" dirty="0"/>
            <a:t>Lage score in Wijkinventarisatie op gebied van voorzieningen voor kinderen.</a:t>
          </a:r>
        </a:p>
      </dgm:t>
    </dgm:pt>
    <dgm:pt modelId="{818B8D48-58ED-45EB-9973-2BFFFEF1C167}" type="parTrans" cxnId="{B2F8625C-4CCD-461E-981F-17229BC62C58}">
      <dgm:prSet/>
      <dgm:spPr/>
      <dgm:t>
        <a:bodyPr/>
        <a:lstStyle/>
        <a:p>
          <a:endParaRPr lang="nl-NL"/>
        </a:p>
      </dgm:t>
    </dgm:pt>
    <dgm:pt modelId="{694C31EE-FE2C-47CB-A0BD-93A7E6F4C8E6}" type="sibTrans" cxnId="{B2F8625C-4CCD-461E-981F-17229BC62C58}">
      <dgm:prSet/>
      <dgm:spPr/>
      <dgm:t>
        <a:bodyPr/>
        <a:lstStyle/>
        <a:p>
          <a:endParaRPr lang="nl-NL"/>
        </a:p>
      </dgm:t>
    </dgm:pt>
    <dgm:pt modelId="{1785795B-34E6-4B9E-80A6-33A42030582F}">
      <dgm:prSet phldrT="[Tekst]"/>
      <dgm:spPr/>
      <dgm:t>
        <a:bodyPr/>
        <a:lstStyle/>
        <a:p>
          <a:r>
            <a:rPr lang="nl-NL" dirty="0"/>
            <a:t>Hoe ziet de leeftijdsopbouw van de wijk eruit? </a:t>
          </a:r>
        </a:p>
      </dgm:t>
    </dgm:pt>
    <dgm:pt modelId="{08C59F24-0B1B-4F2C-9A2D-57663A208AA8}" type="parTrans" cxnId="{42E7FD2A-6235-432D-88C0-448043E93342}">
      <dgm:prSet/>
      <dgm:spPr/>
      <dgm:t>
        <a:bodyPr/>
        <a:lstStyle/>
        <a:p>
          <a:endParaRPr lang="nl-NL"/>
        </a:p>
      </dgm:t>
    </dgm:pt>
    <dgm:pt modelId="{E00EE009-618A-4FB5-89FE-A58ABD51817E}" type="sibTrans" cxnId="{42E7FD2A-6235-432D-88C0-448043E93342}">
      <dgm:prSet/>
      <dgm:spPr/>
      <dgm:t>
        <a:bodyPr/>
        <a:lstStyle/>
        <a:p>
          <a:endParaRPr lang="nl-NL"/>
        </a:p>
      </dgm:t>
    </dgm:pt>
    <dgm:pt modelId="{230C5A7D-1767-4BCE-AEAC-16DDBC02A9B8}" type="pres">
      <dgm:prSet presAssocID="{7FADEE65-E129-4391-8F05-7E097DFEA282}" presName="CompostProcess" presStyleCnt="0">
        <dgm:presLayoutVars>
          <dgm:dir/>
          <dgm:resizeHandles val="exact"/>
        </dgm:presLayoutVars>
      </dgm:prSet>
      <dgm:spPr/>
    </dgm:pt>
    <dgm:pt modelId="{F8922F53-3449-43E0-B413-158F0157BDDD}" type="pres">
      <dgm:prSet presAssocID="{7FADEE65-E129-4391-8F05-7E097DFEA282}" presName="arrow" presStyleLbl="bgShp" presStyleIdx="0" presStyleCnt="1" custLinFactNeighborX="0"/>
      <dgm:spPr/>
    </dgm:pt>
    <dgm:pt modelId="{0ED6FB5B-4D8F-4700-8945-9446C2B159A9}" type="pres">
      <dgm:prSet presAssocID="{7FADEE65-E129-4391-8F05-7E097DFEA282}" presName="linearProcess" presStyleCnt="0"/>
      <dgm:spPr/>
    </dgm:pt>
    <dgm:pt modelId="{22188DCE-C13C-41DC-845A-0A31D22642DF}" type="pres">
      <dgm:prSet presAssocID="{039B8586-4648-44BB-B379-3A1C56BC0399}" presName="textNode" presStyleLbl="node1" presStyleIdx="0" presStyleCnt="7">
        <dgm:presLayoutVars>
          <dgm:bulletEnabled val="1"/>
        </dgm:presLayoutVars>
      </dgm:prSet>
      <dgm:spPr/>
    </dgm:pt>
    <dgm:pt modelId="{3A784C7E-B684-4A5D-A69F-BBF30E89B1C5}" type="pres">
      <dgm:prSet presAssocID="{694C31EE-FE2C-47CB-A0BD-93A7E6F4C8E6}" presName="sibTrans" presStyleCnt="0"/>
      <dgm:spPr/>
    </dgm:pt>
    <dgm:pt modelId="{8EC0F48D-8B34-4BBA-9B36-04AC6490D0F1}" type="pres">
      <dgm:prSet presAssocID="{3A8C551C-DB28-49C7-BD46-F954ECF0B6F0}" presName="textNode" presStyleLbl="node1" presStyleIdx="1" presStyleCnt="7" custLinFactNeighborX="73710">
        <dgm:presLayoutVars>
          <dgm:bulletEnabled val="1"/>
        </dgm:presLayoutVars>
      </dgm:prSet>
      <dgm:spPr/>
    </dgm:pt>
    <dgm:pt modelId="{6C6BFA59-6548-46D1-A9DF-D56AEDDAC637}" type="pres">
      <dgm:prSet presAssocID="{8D489E87-27AA-4EB5-ABCF-9CCA899C25D2}" presName="sibTrans" presStyleCnt="0"/>
      <dgm:spPr/>
    </dgm:pt>
    <dgm:pt modelId="{943BC8B0-7688-438D-973E-AE9B4B3358E6}" type="pres">
      <dgm:prSet presAssocID="{40A9159D-F43C-4FEB-B791-9D792F6A7763}" presName="textNode" presStyleLbl="node1" presStyleIdx="2" presStyleCnt="7">
        <dgm:presLayoutVars>
          <dgm:bulletEnabled val="1"/>
        </dgm:presLayoutVars>
      </dgm:prSet>
      <dgm:spPr/>
    </dgm:pt>
    <dgm:pt modelId="{71721B9F-5D50-44B3-9FAB-015ECE8544A9}" type="pres">
      <dgm:prSet presAssocID="{434C8A27-7649-45CE-908C-DCBC03D08607}" presName="sibTrans" presStyleCnt="0"/>
      <dgm:spPr/>
    </dgm:pt>
    <dgm:pt modelId="{FB0BA11B-69A8-4C7D-962A-E9649030D0E2}" type="pres">
      <dgm:prSet presAssocID="{1D451A2C-1252-49DA-A0C8-73B6C265AF51}" presName="textNode" presStyleLbl="node1" presStyleIdx="3" presStyleCnt="7">
        <dgm:presLayoutVars>
          <dgm:bulletEnabled val="1"/>
        </dgm:presLayoutVars>
      </dgm:prSet>
      <dgm:spPr/>
    </dgm:pt>
    <dgm:pt modelId="{CD1FF444-5E24-4FF0-82E8-C861C914DCDB}" type="pres">
      <dgm:prSet presAssocID="{D2692E11-4547-47A9-B5DB-0C0AEA3AFE70}" presName="sibTrans" presStyleCnt="0"/>
      <dgm:spPr/>
    </dgm:pt>
    <dgm:pt modelId="{07FA2E68-263F-46A3-B743-FE6EA39AD32C}" type="pres">
      <dgm:prSet presAssocID="{E1D02E00-F78B-4773-A4DC-DF833DD18FAE}" presName="textNode" presStyleLbl="node1" presStyleIdx="4" presStyleCnt="7">
        <dgm:presLayoutVars>
          <dgm:bulletEnabled val="1"/>
        </dgm:presLayoutVars>
      </dgm:prSet>
      <dgm:spPr/>
    </dgm:pt>
    <dgm:pt modelId="{4A4020AC-AD9B-4C59-9128-C0854CADE790}" type="pres">
      <dgm:prSet presAssocID="{2863773C-FC80-4FBE-B3A0-026E5B8D678E}" presName="sibTrans" presStyleCnt="0"/>
      <dgm:spPr/>
    </dgm:pt>
    <dgm:pt modelId="{FF06EC94-0623-460D-824D-C44EA71EE997}" type="pres">
      <dgm:prSet presAssocID="{1785795B-34E6-4B9E-80A6-33A42030582F}" presName="textNode" presStyleLbl="node1" presStyleIdx="5" presStyleCnt="7">
        <dgm:presLayoutVars>
          <dgm:bulletEnabled val="1"/>
        </dgm:presLayoutVars>
      </dgm:prSet>
      <dgm:spPr/>
    </dgm:pt>
    <dgm:pt modelId="{C5024974-690C-4225-A31D-1DB54E5789B7}" type="pres">
      <dgm:prSet presAssocID="{E00EE009-618A-4FB5-89FE-A58ABD51817E}" presName="sibTrans" presStyleCnt="0"/>
      <dgm:spPr/>
    </dgm:pt>
    <dgm:pt modelId="{9D1821CF-2753-4D8D-8425-A3358E0BFF7B}" type="pres">
      <dgm:prSet presAssocID="{F1BBE5C9-26A6-430D-89F8-6BC39D63070D}" presName="textNode" presStyleLbl="node1" presStyleIdx="6" presStyleCnt="7">
        <dgm:presLayoutVars>
          <dgm:bulletEnabled val="1"/>
        </dgm:presLayoutVars>
      </dgm:prSet>
      <dgm:spPr/>
    </dgm:pt>
  </dgm:ptLst>
  <dgm:cxnLst>
    <dgm:cxn modelId="{D4ECFC03-2D7D-4328-AE53-9226F017AE97}" type="presOf" srcId="{E1D02E00-F78B-4773-A4DC-DF833DD18FAE}" destId="{07FA2E68-263F-46A3-B743-FE6EA39AD32C}" srcOrd="0" destOrd="0" presId="urn:microsoft.com/office/officeart/2005/8/layout/hProcess9"/>
    <dgm:cxn modelId="{1CF14B06-DFB3-4026-8570-E08803C822EA}" type="presOf" srcId="{40A9159D-F43C-4FEB-B791-9D792F6A7763}" destId="{943BC8B0-7688-438D-973E-AE9B4B3358E6}" srcOrd="0" destOrd="0" presId="urn:microsoft.com/office/officeart/2005/8/layout/hProcess9"/>
    <dgm:cxn modelId="{7532D00D-28C8-4444-AEC7-2D04E32507E8}" srcId="{7FADEE65-E129-4391-8F05-7E097DFEA282}" destId="{F1BBE5C9-26A6-430D-89F8-6BC39D63070D}" srcOrd="6" destOrd="0" parTransId="{CF762BF6-2C37-4FEB-8724-46318FAFABB1}" sibTransId="{2290B6AA-1A2E-4C9E-B57B-DCFA77D2389C}"/>
    <dgm:cxn modelId="{42E7FD2A-6235-432D-88C0-448043E93342}" srcId="{7FADEE65-E129-4391-8F05-7E097DFEA282}" destId="{1785795B-34E6-4B9E-80A6-33A42030582F}" srcOrd="5" destOrd="0" parTransId="{08C59F24-0B1B-4F2C-9A2D-57663A208AA8}" sibTransId="{E00EE009-618A-4FB5-89FE-A58ABD51817E}"/>
    <dgm:cxn modelId="{1C241237-8617-43D9-825A-98AE62AA2955}" type="presOf" srcId="{3A8C551C-DB28-49C7-BD46-F954ECF0B6F0}" destId="{8EC0F48D-8B34-4BBA-9B36-04AC6490D0F1}" srcOrd="0" destOrd="0" presId="urn:microsoft.com/office/officeart/2005/8/layout/hProcess9"/>
    <dgm:cxn modelId="{B2F8625C-4CCD-461E-981F-17229BC62C58}" srcId="{7FADEE65-E129-4391-8F05-7E097DFEA282}" destId="{039B8586-4648-44BB-B379-3A1C56BC0399}" srcOrd="0" destOrd="0" parTransId="{818B8D48-58ED-45EB-9973-2BFFFEF1C167}" sibTransId="{694C31EE-FE2C-47CB-A0BD-93A7E6F4C8E6}"/>
    <dgm:cxn modelId="{C9F9BA6D-7081-4523-A005-B7B2E7403FCC}" type="presOf" srcId="{1D451A2C-1252-49DA-A0C8-73B6C265AF51}" destId="{FB0BA11B-69A8-4C7D-962A-E9649030D0E2}" srcOrd="0" destOrd="0" presId="urn:microsoft.com/office/officeart/2005/8/layout/hProcess9"/>
    <dgm:cxn modelId="{A28D336E-F0D6-4B42-99A0-494EDF9B4A04}" srcId="{7FADEE65-E129-4391-8F05-7E097DFEA282}" destId="{3A8C551C-DB28-49C7-BD46-F954ECF0B6F0}" srcOrd="1" destOrd="0" parTransId="{85D2261F-1DCA-4C65-8896-7B0813DB5F7E}" sibTransId="{8D489E87-27AA-4EB5-ABCF-9CCA899C25D2}"/>
    <dgm:cxn modelId="{760BBE57-C7FE-4E47-8A4B-59CA37B6C25F}" type="presOf" srcId="{1785795B-34E6-4B9E-80A6-33A42030582F}" destId="{FF06EC94-0623-460D-824D-C44EA71EE997}" srcOrd="0" destOrd="0" presId="urn:microsoft.com/office/officeart/2005/8/layout/hProcess9"/>
    <dgm:cxn modelId="{44554985-D610-4A7C-B51D-C1926CC344EF}" type="presOf" srcId="{F1BBE5C9-26A6-430D-89F8-6BC39D63070D}" destId="{9D1821CF-2753-4D8D-8425-A3358E0BFF7B}" srcOrd="0" destOrd="0" presId="urn:microsoft.com/office/officeart/2005/8/layout/hProcess9"/>
    <dgm:cxn modelId="{CF4D2197-54A2-4EFD-87D0-8C863A1AE671}" type="presOf" srcId="{7FADEE65-E129-4391-8F05-7E097DFEA282}" destId="{230C5A7D-1767-4BCE-AEAC-16DDBC02A9B8}" srcOrd="0" destOrd="0" presId="urn:microsoft.com/office/officeart/2005/8/layout/hProcess9"/>
    <dgm:cxn modelId="{4B9962A3-D518-4A31-AC6C-EFD188DE3362}" type="presOf" srcId="{039B8586-4648-44BB-B379-3A1C56BC0399}" destId="{22188DCE-C13C-41DC-845A-0A31D22642DF}" srcOrd="0" destOrd="0" presId="urn:microsoft.com/office/officeart/2005/8/layout/hProcess9"/>
    <dgm:cxn modelId="{D904E8C2-E08B-4043-822E-5BF3A412945F}" srcId="{7FADEE65-E129-4391-8F05-7E097DFEA282}" destId="{1D451A2C-1252-49DA-A0C8-73B6C265AF51}" srcOrd="3" destOrd="0" parTransId="{291176F9-3D37-40E0-81F1-71A612E548FF}" sibTransId="{D2692E11-4547-47A9-B5DB-0C0AEA3AFE70}"/>
    <dgm:cxn modelId="{28DA62D3-667B-48AA-8630-4A77A568D7E3}" srcId="{7FADEE65-E129-4391-8F05-7E097DFEA282}" destId="{E1D02E00-F78B-4773-A4DC-DF833DD18FAE}" srcOrd="4" destOrd="0" parTransId="{06C9A2B2-C240-488E-B9E7-466DF005F3C1}" sibTransId="{2863773C-FC80-4FBE-B3A0-026E5B8D678E}"/>
    <dgm:cxn modelId="{DB697DE9-49E9-412A-AB76-31197EA5C116}" srcId="{7FADEE65-E129-4391-8F05-7E097DFEA282}" destId="{40A9159D-F43C-4FEB-B791-9D792F6A7763}" srcOrd="2" destOrd="0" parTransId="{2CD521FA-BBA7-42B7-9704-22F3589A3284}" sibTransId="{434C8A27-7649-45CE-908C-DCBC03D08607}"/>
    <dgm:cxn modelId="{D090AF31-91F8-4C39-8697-5F83628523DD}" type="presParOf" srcId="{230C5A7D-1767-4BCE-AEAC-16DDBC02A9B8}" destId="{F8922F53-3449-43E0-B413-158F0157BDDD}" srcOrd="0" destOrd="0" presId="urn:microsoft.com/office/officeart/2005/8/layout/hProcess9"/>
    <dgm:cxn modelId="{7ED767AE-BB6E-4C47-AF66-B60CDCE1C159}" type="presParOf" srcId="{230C5A7D-1767-4BCE-AEAC-16DDBC02A9B8}" destId="{0ED6FB5B-4D8F-4700-8945-9446C2B159A9}" srcOrd="1" destOrd="0" presId="urn:microsoft.com/office/officeart/2005/8/layout/hProcess9"/>
    <dgm:cxn modelId="{6A36BAC4-EA03-4986-AF9A-859A26B09292}" type="presParOf" srcId="{0ED6FB5B-4D8F-4700-8945-9446C2B159A9}" destId="{22188DCE-C13C-41DC-845A-0A31D22642DF}" srcOrd="0" destOrd="0" presId="urn:microsoft.com/office/officeart/2005/8/layout/hProcess9"/>
    <dgm:cxn modelId="{8E4904E6-C25D-425B-8C59-529A58DB9CC8}" type="presParOf" srcId="{0ED6FB5B-4D8F-4700-8945-9446C2B159A9}" destId="{3A784C7E-B684-4A5D-A69F-BBF30E89B1C5}" srcOrd="1" destOrd="0" presId="urn:microsoft.com/office/officeart/2005/8/layout/hProcess9"/>
    <dgm:cxn modelId="{7ABBE73F-92F0-4B17-AB15-3CD567AAA162}" type="presParOf" srcId="{0ED6FB5B-4D8F-4700-8945-9446C2B159A9}" destId="{8EC0F48D-8B34-4BBA-9B36-04AC6490D0F1}" srcOrd="2" destOrd="0" presId="urn:microsoft.com/office/officeart/2005/8/layout/hProcess9"/>
    <dgm:cxn modelId="{05E7314F-1D73-4072-8C60-1C818B89CE28}" type="presParOf" srcId="{0ED6FB5B-4D8F-4700-8945-9446C2B159A9}" destId="{6C6BFA59-6548-46D1-A9DF-D56AEDDAC637}" srcOrd="3" destOrd="0" presId="urn:microsoft.com/office/officeart/2005/8/layout/hProcess9"/>
    <dgm:cxn modelId="{7723EC20-A536-45FD-A68E-516C20B3D452}" type="presParOf" srcId="{0ED6FB5B-4D8F-4700-8945-9446C2B159A9}" destId="{943BC8B0-7688-438D-973E-AE9B4B3358E6}" srcOrd="4" destOrd="0" presId="urn:microsoft.com/office/officeart/2005/8/layout/hProcess9"/>
    <dgm:cxn modelId="{AE8EA651-01C2-40D8-9404-C67232F79767}" type="presParOf" srcId="{0ED6FB5B-4D8F-4700-8945-9446C2B159A9}" destId="{71721B9F-5D50-44B3-9FAB-015ECE8544A9}" srcOrd="5" destOrd="0" presId="urn:microsoft.com/office/officeart/2005/8/layout/hProcess9"/>
    <dgm:cxn modelId="{82921A60-FA1F-43DC-BF0E-FD60E1051E25}" type="presParOf" srcId="{0ED6FB5B-4D8F-4700-8945-9446C2B159A9}" destId="{FB0BA11B-69A8-4C7D-962A-E9649030D0E2}" srcOrd="6" destOrd="0" presId="urn:microsoft.com/office/officeart/2005/8/layout/hProcess9"/>
    <dgm:cxn modelId="{0794ED08-7F1C-46F2-BB6C-3C0AB80B5D01}" type="presParOf" srcId="{0ED6FB5B-4D8F-4700-8945-9446C2B159A9}" destId="{CD1FF444-5E24-4FF0-82E8-C861C914DCDB}" srcOrd="7" destOrd="0" presId="urn:microsoft.com/office/officeart/2005/8/layout/hProcess9"/>
    <dgm:cxn modelId="{C5ED9CCF-0C11-454C-84E4-01FF18A58942}" type="presParOf" srcId="{0ED6FB5B-4D8F-4700-8945-9446C2B159A9}" destId="{07FA2E68-263F-46A3-B743-FE6EA39AD32C}" srcOrd="8" destOrd="0" presId="urn:microsoft.com/office/officeart/2005/8/layout/hProcess9"/>
    <dgm:cxn modelId="{1A33E53C-1359-4C3D-A04F-D154F1F0CC88}" type="presParOf" srcId="{0ED6FB5B-4D8F-4700-8945-9446C2B159A9}" destId="{4A4020AC-AD9B-4C59-9128-C0854CADE790}" srcOrd="9" destOrd="0" presId="urn:microsoft.com/office/officeart/2005/8/layout/hProcess9"/>
    <dgm:cxn modelId="{0EA7C709-0F9E-4430-9D08-B99160BA71FE}" type="presParOf" srcId="{0ED6FB5B-4D8F-4700-8945-9446C2B159A9}" destId="{FF06EC94-0623-460D-824D-C44EA71EE997}" srcOrd="10" destOrd="0" presId="urn:microsoft.com/office/officeart/2005/8/layout/hProcess9"/>
    <dgm:cxn modelId="{984792FF-378D-4A3E-B916-AD84DB52EFC7}" type="presParOf" srcId="{0ED6FB5B-4D8F-4700-8945-9446C2B159A9}" destId="{C5024974-690C-4225-A31D-1DB54E5789B7}" srcOrd="11" destOrd="0" presId="urn:microsoft.com/office/officeart/2005/8/layout/hProcess9"/>
    <dgm:cxn modelId="{F3591749-2E06-40E0-B6D2-10BBED61779F}" type="presParOf" srcId="{0ED6FB5B-4D8F-4700-8945-9446C2B159A9}" destId="{9D1821CF-2753-4D8D-8425-A3358E0BFF7B}"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922F53-3449-43E0-B413-158F0157BDDD}">
      <dsp:nvSpPr>
        <dsp:cNvPr id="0" name=""/>
        <dsp:cNvSpPr/>
      </dsp:nvSpPr>
      <dsp:spPr>
        <a:xfrm>
          <a:off x="840581" y="0"/>
          <a:ext cx="9526588" cy="6102879"/>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188DCE-C13C-41DC-845A-0A31D22642DF}">
      <dsp:nvSpPr>
        <dsp:cNvPr id="0" name=""/>
        <dsp:cNvSpPr/>
      </dsp:nvSpPr>
      <dsp:spPr>
        <a:xfrm>
          <a:off x="957" y="1830863"/>
          <a:ext cx="1535045" cy="2441151"/>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l-NL" sz="1300" kern="1200" dirty="0"/>
            <a:t>Lage score in Wijkinventarisatie op gebied van voorzieningen voor kinderen.</a:t>
          </a:r>
        </a:p>
      </dsp:txBody>
      <dsp:txXfrm>
        <a:off x="75892" y="1905798"/>
        <a:ext cx="1385175" cy="2291281"/>
      </dsp:txXfrm>
    </dsp:sp>
    <dsp:sp modelId="{8EC0F48D-8B34-4BBA-9B36-04AC6490D0F1}">
      <dsp:nvSpPr>
        <dsp:cNvPr id="0" name=""/>
        <dsp:cNvSpPr/>
      </dsp:nvSpPr>
      <dsp:spPr>
        <a:xfrm>
          <a:off x="1669330" y="1830863"/>
          <a:ext cx="1535045" cy="2441151"/>
        </a:xfrm>
        <a:prstGeom prst="roundRect">
          <a:avLst/>
        </a:prstGeom>
        <a:solidFill>
          <a:schemeClr val="accent2">
            <a:shade val="80000"/>
            <a:hueOff val="67042"/>
            <a:satOff val="-3885"/>
            <a:lumOff val="50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l-NL" sz="1300" kern="1200" dirty="0"/>
            <a:t>Vraag om een speelplek vanuit enkele ouders.</a:t>
          </a:r>
        </a:p>
      </dsp:txBody>
      <dsp:txXfrm>
        <a:off x="1744265" y="1905798"/>
        <a:ext cx="1385175" cy="2291281"/>
      </dsp:txXfrm>
    </dsp:sp>
    <dsp:sp modelId="{943BC8B0-7688-438D-973E-AE9B4B3358E6}">
      <dsp:nvSpPr>
        <dsp:cNvPr id="0" name=""/>
        <dsp:cNvSpPr/>
      </dsp:nvSpPr>
      <dsp:spPr>
        <a:xfrm>
          <a:off x="3224554" y="1830863"/>
          <a:ext cx="1535045" cy="2441151"/>
        </a:xfrm>
        <a:prstGeom prst="roundRect">
          <a:avLst/>
        </a:prstGeom>
        <a:solidFill>
          <a:schemeClr val="accent2">
            <a:shade val="80000"/>
            <a:hueOff val="134083"/>
            <a:satOff val="-7769"/>
            <a:lumOff val="101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l-NL" sz="1300" kern="1200" dirty="0"/>
            <a:t>Hoeveel kinderen zijn er eigenlijk?</a:t>
          </a:r>
        </a:p>
      </dsp:txBody>
      <dsp:txXfrm>
        <a:off x="3299489" y="1905798"/>
        <a:ext cx="1385175" cy="2291281"/>
      </dsp:txXfrm>
    </dsp:sp>
    <dsp:sp modelId="{FB0BA11B-69A8-4C7D-962A-E9649030D0E2}">
      <dsp:nvSpPr>
        <dsp:cNvPr id="0" name=""/>
        <dsp:cNvSpPr/>
      </dsp:nvSpPr>
      <dsp:spPr>
        <a:xfrm>
          <a:off x="4836352" y="1830863"/>
          <a:ext cx="1535045" cy="2441151"/>
        </a:xfrm>
        <a:prstGeom prst="roundRect">
          <a:avLst/>
        </a:prstGeom>
        <a:solidFill>
          <a:schemeClr val="accent2">
            <a:shade val="80000"/>
            <a:hueOff val="201125"/>
            <a:satOff val="-11654"/>
            <a:lumOff val="15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l-NL" sz="1300" kern="1200" dirty="0"/>
            <a:t>Leeft de vraag ook bij andere ouders?</a:t>
          </a:r>
        </a:p>
      </dsp:txBody>
      <dsp:txXfrm>
        <a:off x="4911287" y="1905798"/>
        <a:ext cx="1385175" cy="2291281"/>
      </dsp:txXfrm>
    </dsp:sp>
    <dsp:sp modelId="{07FA2E68-263F-46A3-B743-FE6EA39AD32C}">
      <dsp:nvSpPr>
        <dsp:cNvPr id="0" name=""/>
        <dsp:cNvSpPr/>
      </dsp:nvSpPr>
      <dsp:spPr>
        <a:xfrm>
          <a:off x="6448150" y="1830863"/>
          <a:ext cx="1535045" cy="2441151"/>
        </a:xfrm>
        <a:prstGeom prst="roundRect">
          <a:avLst/>
        </a:prstGeom>
        <a:solidFill>
          <a:schemeClr val="accent2">
            <a:shade val="80000"/>
            <a:hueOff val="268167"/>
            <a:satOff val="-15539"/>
            <a:lumOff val="202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l-NL" sz="1300" kern="1200" dirty="0"/>
            <a:t>Wat willen de kinderen zelf?</a:t>
          </a:r>
        </a:p>
      </dsp:txBody>
      <dsp:txXfrm>
        <a:off x="6523085" y="1905798"/>
        <a:ext cx="1385175" cy="2291281"/>
      </dsp:txXfrm>
    </dsp:sp>
    <dsp:sp modelId="{FF06EC94-0623-460D-824D-C44EA71EE997}">
      <dsp:nvSpPr>
        <dsp:cNvPr id="0" name=""/>
        <dsp:cNvSpPr/>
      </dsp:nvSpPr>
      <dsp:spPr>
        <a:xfrm>
          <a:off x="8059949" y="1830863"/>
          <a:ext cx="1535045" cy="2441151"/>
        </a:xfrm>
        <a:prstGeom prst="roundRect">
          <a:avLst/>
        </a:prstGeom>
        <a:solidFill>
          <a:schemeClr val="accent2">
            <a:shade val="80000"/>
            <a:hueOff val="335208"/>
            <a:satOff val="-19423"/>
            <a:lumOff val="252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l-NL" sz="1300" kern="1200" dirty="0"/>
            <a:t>Hoe ziet de leeftijdsopbouw van de wijk eruit? </a:t>
          </a:r>
        </a:p>
      </dsp:txBody>
      <dsp:txXfrm>
        <a:off x="8134884" y="1905798"/>
        <a:ext cx="1385175" cy="2291281"/>
      </dsp:txXfrm>
    </dsp:sp>
    <dsp:sp modelId="{9D1821CF-2753-4D8D-8425-A3358E0BFF7B}">
      <dsp:nvSpPr>
        <dsp:cNvPr id="0" name=""/>
        <dsp:cNvSpPr/>
      </dsp:nvSpPr>
      <dsp:spPr>
        <a:xfrm>
          <a:off x="9671747" y="1830863"/>
          <a:ext cx="1535045" cy="2441151"/>
        </a:xfrm>
        <a:prstGeom prst="roundRect">
          <a:avLst/>
        </a:prstGeom>
        <a:solidFill>
          <a:schemeClr val="accent2">
            <a:shade val="80000"/>
            <a:hueOff val="402250"/>
            <a:satOff val="-23308"/>
            <a:lumOff val="303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l-NL" sz="1300" kern="1200" dirty="0"/>
            <a:t>Welke partners kunnen hierin samenwerken?</a:t>
          </a:r>
        </a:p>
      </dsp:txBody>
      <dsp:txXfrm>
        <a:off x="9746682" y="1905798"/>
        <a:ext cx="1385175" cy="229128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20256C-66D6-4FA2-9AB3-E94D494CD1E7}" type="datetimeFigureOut">
              <a:rPr lang="nl-NL" smtClean="0"/>
              <a:t>23-9-2020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97C3B1-1171-4A1C-9E90-2D90E8020D16}" type="slidenum">
              <a:rPr lang="nl-NL" smtClean="0"/>
              <a:t>‹nr.›</a:t>
            </a:fld>
            <a:endParaRPr lang="nl-NL"/>
          </a:p>
        </p:txBody>
      </p:sp>
    </p:spTree>
    <p:extLst>
      <p:ext uri="{BB962C8B-B14F-4D97-AF65-F5344CB8AC3E}">
        <p14:creationId xmlns:p14="http://schemas.microsoft.com/office/powerpoint/2010/main" val="3525594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Herhalen van vorige les. Wat weten de leerlingen nog? </a:t>
            </a:r>
          </a:p>
        </p:txBody>
      </p:sp>
      <p:sp>
        <p:nvSpPr>
          <p:cNvPr id="4" name="Tijdelijke aanduiding voor dianummer 3"/>
          <p:cNvSpPr>
            <a:spLocks noGrp="1"/>
          </p:cNvSpPr>
          <p:nvPr>
            <p:ph type="sldNum" sz="quarter" idx="10"/>
          </p:nvPr>
        </p:nvSpPr>
        <p:spPr/>
        <p:txBody>
          <a:bodyPr/>
          <a:lstStyle/>
          <a:p>
            <a:fld id="{F630EB73-5CA0-4C3E-B907-5A91F94D72B1}" type="slidenum">
              <a:rPr lang="nl-NL" smtClean="0"/>
              <a:t>13</a:t>
            </a:fld>
            <a:endParaRPr lang="nl-NL"/>
          </a:p>
        </p:txBody>
      </p:sp>
    </p:spTree>
    <p:extLst>
      <p:ext uri="{BB962C8B-B14F-4D97-AF65-F5344CB8AC3E}">
        <p14:creationId xmlns:p14="http://schemas.microsoft.com/office/powerpoint/2010/main" val="1250761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4013743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23-9-2020</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7263714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Afbeelding 11"/>
          <p:cNvPicPr>
            <a:picLocks noChangeAspect="1"/>
          </p:cNvPicPr>
          <p:nvPr/>
        </p:nvPicPr>
        <p:blipFill>
          <a:blip r:embed="rId3"/>
          <a:srcRect/>
          <a:stretch>
            <a:fillRect/>
          </a:stretch>
        </p:blipFill>
        <p:spPr bwMode="auto">
          <a:xfrm>
            <a:off x="-14288" y="6211888"/>
            <a:ext cx="12087226" cy="657225"/>
          </a:xfrm>
          <a:prstGeom prst="rect">
            <a:avLst/>
          </a:prstGeom>
          <a:noFill/>
          <a:ln w="9525">
            <a:noFill/>
            <a:miter lim="800000"/>
            <a:headEnd/>
            <a:tailEnd/>
          </a:ln>
        </p:spPr>
      </p:pic>
      <p:sp>
        <p:nvSpPr>
          <p:cNvPr id="13" name="Rechthoek 12"/>
          <p:cNvSpPr/>
          <p:nvPr/>
        </p:nvSpPr>
        <p:spPr>
          <a:xfrm>
            <a:off x="2586038" y="6211888"/>
            <a:ext cx="9605962" cy="646112"/>
          </a:xfrm>
          <a:prstGeom prst="rect">
            <a:avLst/>
          </a:prstGeom>
          <a:solidFill>
            <a:srgbClr val="C8D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028" name="Tijdelijke aanduiding voor titel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p>
        </p:txBody>
      </p:sp>
      <p:sp>
        <p:nvSpPr>
          <p:cNvPr id="1029" name="Tijdelijke aanduiding voor tekst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fld id="{98C51CD5-7E81-42D6-B847-227155BE7844}" type="slidenum">
              <a:rPr lang="nl-NL" smtClean="0"/>
              <a:t>‹nr.›</a:t>
            </a:fld>
            <a:endParaRPr lang="nl-NL"/>
          </a:p>
        </p:txBody>
      </p:sp>
      <p:pic>
        <p:nvPicPr>
          <p:cNvPr id="1031" name="Afbeelding 6"/>
          <p:cNvPicPr>
            <a:picLocks noChangeAspect="1"/>
          </p:cNvPicPr>
          <p:nvPr/>
        </p:nvPicPr>
        <p:blipFill>
          <a:blip r:embed="rId4"/>
          <a:srcRect/>
          <a:stretch>
            <a:fillRect/>
          </a:stretch>
        </p:blipFill>
        <p:spPr bwMode="auto">
          <a:xfrm>
            <a:off x="1138238" y="6211888"/>
            <a:ext cx="482600" cy="509587"/>
          </a:xfrm>
          <a:prstGeom prst="rect">
            <a:avLst/>
          </a:prstGeom>
          <a:noFill/>
          <a:ln w="9525">
            <a:noFill/>
            <a:miter lim="800000"/>
            <a:headEnd/>
            <a:tailEnd/>
          </a:ln>
        </p:spPr>
      </p:pic>
      <p:pic>
        <p:nvPicPr>
          <p:cNvPr id="1032" name="Afbeelding 10"/>
          <p:cNvPicPr>
            <a:picLocks noChangeAspect="1"/>
          </p:cNvPicPr>
          <p:nvPr/>
        </p:nvPicPr>
        <p:blipFill>
          <a:blip r:embed="rId3"/>
          <a:srcRect l="15472" t="-378519" r="-15472" b="378519"/>
          <a:stretch>
            <a:fillRect/>
          </a:stretch>
        </p:blipFill>
        <p:spPr bwMode="auto">
          <a:xfrm>
            <a:off x="1433513" y="3028950"/>
            <a:ext cx="9324975" cy="800100"/>
          </a:xfrm>
          <a:prstGeom prst="rect">
            <a:avLst/>
          </a:prstGeom>
          <a:noFill/>
          <a:ln w="9525">
            <a:noFill/>
            <a:miter lim="800000"/>
            <a:headEnd/>
            <a:tailEnd/>
          </a:ln>
        </p:spPr>
      </p:pic>
      <p:pic>
        <p:nvPicPr>
          <p:cNvPr id="1033" name="Afbeelding 17"/>
          <p:cNvPicPr>
            <a:picLocks noChangeAspect="1"/>
          </p:cNvPicPr>
          <p:nvPr/>
        </p:nvPicPr>
        <p:blipFill>
          <a:blip r:embed="rId5"/>
          <a:srcRect t="27655" r="23270" b="25470"/>
          <a:stretch>
            <a:fillRect/>
          </a:stretch>
        </p:blipFill>
        <p:spPr bwMode="auto">
          <a:xfrm>
            <a:off x="28575" y="6205538"/>
            <a:ext cx="1085850" cy="466725"/>
          </a:xfrm>
          <a:prstGeom prst="rect">
            <a:avLst/>
          </a:prstGeom>
          <a:noFill/>
          <a:ln w="9525">
            <a:noFill/>
            <a:miter lim="800000"/>
            <a:headEnd/>
            <a:tailEnd/>
          </a:ln>
        </p:spPr>
      </p:pic>
      <p:pic>
        <p:nvPicPr>
          <p:cNvPr id="10" name="Picture 2" descr="Afbeeldingsresultaat voor pebble stad en mens">
            <a:extLst>
              <a:ext uri="{FF2B5EF4-FFF2-40B4-BE49-F238E27FC236}">
                <a16:creationId xmlns:a16="http://schemas.microsoft.com/office/drawing/2014/main" id="{2777A2BD-7E54-4C3E-A067-36AEA2C61489}"/>
              </a:ext>
            </a:extLst>
          </p:cNvPr>
          <p:cNvPicPr>
            <a:picLocks noChangeAspect="1" noChangeArrowheads="1"/>
          </p:cNvPicPr>
          <p:nvPr userDrawn="1"/>
        </p:nvPicPr>
        <p:blipFill>
          <a:blip r:embed="rId6" cstate="print">
            <a:extLst>
              <a:ext uri="{BEBA8EAE-BF5A-486C-A8C5-ECC9F3942E4B}">
                <a14:imgProps xmlns:a14="http://schemas.microsoft.com/office/drawing/2010/main">
                  <a14:imgLayer r:embed="rId7">
                    <a14:imgEffect>
                      <a14:backgroundRemoval t="0" b="100000" l="0" r="100000">
                        <a14:foregroundMark x1="24402" y1="24651" x2="12919" y2="60930"/>
                        <a14:foregroundMark x1="17225" y1="63721" x2="17225" y2="63721"/>
                        <a14:foregroundMark x1="17225" y1="70698" x2="81818" y2="59070"/>
                        <a14:foregroundMark x1="81340" y1="56279" x2="87081" y2="23721"/>
                        <a14:foregroundMark x1="86124" y1="22326" x2="24402" y2="25116"/>
                        <a14:foregroundMark x1="30144" y1="34419" x2="72727" y2="40000"/>
                        <a14:foregroundMark x1="85646" y1="24651" x2="34450" y2="56279"/>
                        <a14:foregroundMark x1="60287" y1="38605" x2="60287" y2="38605"/>
                        <a14:foregroundMark x1="60287" y1="38605" x2="51675" y2="60930"/>
                        <a14:foregroundMark x1="51196" y1="55349" x2="70335" y2="53488"/>
                        <a14:foregroundMark x1="61244" y1="53953" x2="45455" y2="55349"/>
                        <a14:foregroundMark x1="51196" y1="56279" x2="60287" y2="52558"/>
                        <a14:foregroundMark x1="60287" y1="52558" x2="63158" y2="52558"/>
                        <a14:foregroundMark x1="63158" y1="52558" x2="68900" y2="56279"/>
                        <a14:foregroundMark x1="71770" y1="56279" x2="71770" y2="56279"/>
                        <a14:foregroundMark x1="68900" y1="58140" x2="68900" y2="58140"/>
                        <a14:foregroundMark x1="67464" y1="59070" x2="67464" y2="59070"/>
                        <a14:foregroundMark x1="80383" y1="40000" x2="80383" y2="40000"/>
                        <a14:foregroundMark x1="75598" y1="37674" x2="75598" y2="37674"/>
                        <a14:foregroundMark x1="75598" y1="34884" x2="75598" y2="34884"/>
                        <a14:foregroundMark x1="77033" y1="34884" x2="77033" y2="34884"/>
                        <a14:foregroundMark x1="58852" y1="40000" x2="58852" y2="40000"/>
                        <a14:foregroundMark x1="54067" y1="40000" x2="21531" y2="37674"/>
                        <a14:foregroundMark x1="27273" y1="31628" x2="25837" y2="44651"/>
                        <a14:foregroundMark x1="25837" y1="33023" x2="38756" y2="46977"/>
                        <a14:foregroundMark x1="39713" y1="41860" x2="39713" y2="41860"/>
                        <a14:foregroundMark x1="39713" y1="41395" x2="37321" y2="44186"/>
                        <a14:foregroundMark x1="36842" y1="50698" x2="36842" y2="50698"/>
                        <a14:foregroundMark x1="36842" y1="53953" x2="36842" y2="53953"/>
                        <a14:foregroundMark x1="31579" y1="60465" x2="31579" y2="60465"/>
                        <a14:foregroundMark x1="33971" y1="60465" x2="35407" y2="56744"/>
                        <a14:foregroundMark x1="39713" y1="55349" x2="42584" y2="54884"/>
                        <a14:foregroundMark x1="44498" y1="54884" x2="44498" y2="54884"/>
                        <a14:foregroundMark x1="44498" y1="54884" x2="44498" y2="54884"/>
                        <a14:foregroundMark x1="44498" y1="56279" x2="46890" y2="56279"/>
                        <a14:foregroundMark x1="52632" y1="55349" x2="55981" y2="53953"/>
                        <a14:foregroundMark x1="55981" y1="53953" x2="55981" y2="53953"/>
                        <a14:foregroundMark x1="59809" y1="52558" x2="60287" y2="49767"/>
                        <a14:foregroundMark x1="61244" y1="48372" x2="61244" y2="48372"/>
                        <a14:foregroundMark x1="51196" y1="40000" x2="51196" y2="40000"/>
                        <a14:foregroundMark x1="47368" y1="40465" x2="47368" y2="40465"/>
                        <a14:foregroundMark x1="44498" y1="40465" x2="44498" y2="40465"/>
                        <a14:foregroundMark x1="40191" y1="37674" x2="38278" y2="34884"/>
                        <a14:foregroundMark x1="35885" y1="34884" x2="35885" y2="34884"/>
                        <a14:foregroundMark x1="35885" y1="34884" x2="35885" y2="34884"/>
                        <a14:foregroundMark x1="35885" y1="35814" x2="35885" y2="35814"/>
                        <a14:foregroundMark x1="35407" y1="34419" x2="35407" y2="34419"/>
                        <a14:foregroundMark x1="35407" y1="33488" x2="35407" y2="33488"/>
                        <a14:foregroundMark x1="34450" y1="57674" x2="34450" y2="57674"/>
                        <a14:foregroundMark x1="33971" y1="57674" x2="48325" y2="52093"/>
                        <a14:foregroundMark x1="54545" y1="48372" x2="54545" y2="48372"/>
                        <a14:foregroundMark x1="57416" y1="45581" x2="59809" y2="41395"/>
                        <a14:foregroundMark x1="64115" y1="38605" x2="64115" y2="38605"/>
                        <a14:foregroundMark x1="67464" y1="37674" x2="67464" y2="37674"/>
                        <a14:foregroundMark x1="68900" y1="35814" x2="71770" y2="34419"/>
                        <a14:foregroundMark x1="75598" y1="34419" x2="75598" y2="34419"/>
                        <a14:foregroundMark x1="77033" y1="33488" x2="77033" y2="33488"/>
                        <a14:foregroundMark x1="75598" y1="38605" x2="75598" y2="38605"/>
                        <a14:foregroundMark x1="74641" y1="41860" x2="74641" y2="44186"/>
                        <a14:foregroundMark x1="71770" y1="45581" x2="71292" y2="47442"/>
                        <a14:foregroundMark x1="70335" y1="47442" x2="70335" y2="47442"/>
                        <a14:foregroundMark x1="64115" y1="52093" x2="61722" y2="52093"/>
                        <a14:foregroundMark x1="58852" y1="53953" x2="58373" y2="59070"/>
                        <a14:foregroundMark x1="57416" y1="60465" x2="57416" y2="60465"/>
                        <a14:foregroundMark x1="56938" y1="60465" x2="52632" y2="60930"/>
                        <a14:foregroundMark x1="52632" y1="60930" x2="52632" y2="60930"/>
                        <a14:foregroundMark x1="51196" y1="59535" x2="46890" y2="61860"/>
                        <a14:foregroundMark x1="45455" y1="61860" x2="45455" y2="61860"/>
                        <a14:foregroundMark x1="40191" y1="57674" x2="40191" y2="57674"/>
                        <a14:foregroundMark x1="30144" y1="45581" x2="28230" y2="44651"/>
                        <a14:foregroundMark x1="25837" y1="42791" x2="25837" y2="42791"/>
                        <a14:foregroundMark x1="25837" y1="40465" x2="25837" y2="40465"/>
                      </a14:backgroundRemoval>
                    </a14:imgEffect>
                  </a14:imgLayer>
                </a14:imgProps>
              </a:ext>
              <a:ext uri="{28A0092B-C50C-407E-A947-70E740481C1C}">
                <a14:useLocalDpi xmlns:a14="http://schemas.microsoft.com/office/drawing/2010/main" val="0"/>
              </a:ext>
            </a:extLst>
          </a:blip>
          <a:srcRect/>
          <a:stretch>
            <a:fillRect/>
          </a:stretch>
        </p:blipFill>
        <p:spPr bwMode="auto">
          <a:xfrm>
            <a:off x="1094818" y="6176963"/>
            <a:ext cx="569439" cy="585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67232"/>
      </p:ext>
    </p:extLst>
  </p:cSld>
  <p:clrMap bg1="lt1" tx1="dk1" bg2="lt2" tx2="dk2" accent1="accent1" accent2="accent2" accent3="accent3" accent4="accent4" accent5="accent5" accent6="accent6" hlink="hlink" folHlink="folHlink"/>
  <p:sldLayoutIdLst>
    <p:sldLayoutId id="2147483655" r:id="rId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D0DF-6525-4DBA-86C1-2BE34BA5B55D}" type="datetimeFigureOut">
              <a:rPr lang="nl-NL" smtClean="0">
                <a:solidFill>
                  <a:prstClr val="black">
                    <a:tint val="75000"/>
                  </a:prstClr>
                </a:solidFill>
              </a:rPr>
              <a:pPr/>
              <a:t>23-9-2020</a:t>
            </a:fld>
            <a:endParaRPr lang="nl-NL" dirty="0">
              <a:solidFill>
                <a:prstClr val="black">
                  <a:tint val="75000"/>
                </a:prstClr>
              </a:solidFill>
            </a:endParaRPr>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solidFill>
                <a:prstClr val="black">
                  <a:tint val="75000"/>
                </a:prstClr>
              </a:solidFill>
            </a:endParaRPr>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836C8-8E5A-4E03-B704-DFA40452F201}" type="slidenum">
              <a:rPr lang="nl-NL" smtClean="0">
                <a:solidFill>
                  <a:prstClr val="black">
                    <a:tint val="75000"/>
                  </a:prstClr>
                </a:solidFill>
              </a:rPr>
              <a:pPr/>
              <a:t>‹nr.›</a:t>
            </a:fld>
            <a:endParaRPr lang="nl-NL" dirty="0">
              <a:solidFill>
                <a:prstClr val="black">
                  <a:tint val="75000"/>
                </a:prstClr>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3148744"/>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cbs.nl/nl-nl/maatwerk/2019/28/prettig-wonen-in-den-haag-2015-2017"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218FED7-AB46-4296-A2AB-73E4BDC03138}"/>
              </a:ext>
            </a:extLst>
          </p:cNvPr>
          <p:cNvSpPr>
            <a:spLocks noGrp="1"/>
          </p:cNvSpPr>
          <p:nvPr>
            <p:ph type="title"/>
          </p:nvPr>
        </p:nvSpPr>
        <p:spPr/>
        <p:txBody>
          <a:bodyPr/>
          <a:lstStyle/>
          <a:p>
            <a:r>
              <a:rPr lang="nl-NL" b="1" dirty="0">
                <a:solidFill>
                  <a:schemeClr val="accent6">
                    <a:lumMod val="50000"/>
                  </a:schemeClr>
                </a:solidFill>
              </a:rPr>
              <a:t>Les 4 Stad en Wijk lj1 p1 </a:t>
            </a:r>
            <a:br>
              <a:rPr lang="nl-NL" b="1" dirty="0">
                <a:solidFill>
                  <a:schemeClr val="accent6">
                    <a:lumMod val="50000"/>
                  </a:schemeClr>
                </a:solidFill>
              </a:rPr>
            </a:br>
            <a:r>
              <a:rPr lang="nl-NL" sz="2400" b="1" dirty="0">
                <a:solidFill>
                  <a:schemeClr val="accent6">
                    <a:lumMod val="50000"/>
                  </a:schemeClr>
                </a:solidFill>
              </a:rPr>
              <a:t>23 september</a:t>
            </a:r>
            <a:endParaRPr lang="nl-NL" dirty="0">
              <a:solidFill>
                <a:schemeClr val="accent6">
                  <a:lumMod val="50000"/>
                </a:schemeClr>
              </a:solidFill>
            </a:endParaRPr>
          </a:p>
        </p:txBody>
      </p:sp>
      <p:sp>
        <p:nvSpPr>
          <p:cNvPr id="12" name="Tijdelijke aanduiding voor inhoud 5">
            <a:extLst>
              <a:ext uri="{FF2B5EF4-FFF2-40B4-BE49-F238E27FC236}">
                <a16:creationId xmlns:a16="http://schemas.microsoft.com/office/drawing/2014/main" id="{2D05C487-7FDA-4DD4-A64C-272352214795}"/>
              </a:ext>
            </a:extLst>
          </p:cNvPr>
          <p:cNvSpPr txBox="1">
            <a:spLocks/>
          </p:cNvSpPr>
          <p:nvPr/>
        </p:nvSpPr>
        <p:spPr bwMode="auto">
          <a:xfrm>
            <a:off x="603309" y="5736482"/>
            <a:ext cx="11241946" cy="3264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endParaRPr lang="nl-NL" sz="1400" dirty="0"/>
          </a:p>
        </p:txBody>
      </p:sp>
      <p:graphicFrame>
        <p:nvGraphicFramePr>
          <p:cNvPr id="13" name="Tabel 13">
            <a:extLst>
              <a:ext uri="{FF2B5EF4-FFF2-40B4-BE49-F238E27FC236}">
                <a16:creationId xmlns:a16="http://schemas.microsoft.com/office/drawing/2014/main" id="{BBD81BF5-9E86-4852-B783-21B8761DB99C}"/>
              </a:ext>
            </a:extLst>
          </p:cNvPr>
          <p:cNvGraphicFramePr>
            <a:graphicFrameLocks noGrp="1"/>
          </p:cNvGraphicFramePr>
          <p:nvPr/>
        </p:nvGraphicFramePr>
        <p:xfrm>
          <a:off x="2177583" y="5714290"/>
          <a:ext cx="7836833" cy="370840"/>
        </p:xfrm>
        <a:graphic>
          <a:graphicData uri="http://schemas.openxmlformats.org/drawingml/2006/table">
            <a:tbl>
              <a:tblPr firstRow="1" bandRow="1">
                <a:tableStyleId>{69CF1AB2-1976-4502-BF36-3FF5EA218861}</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377505">
                  <a:extLst>
                    <a:ext uri="{9D8B030D-6E8A-4147-A177-3AD203B41FA5}">
                      <a16:colId xmlns:a16="http://schemas.microsoft.com/office/drawing/2014/main" val="401518534"/>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370840">
                <a:tc>
                  <a:txBody>
                    <a:bodyPr/>
                    <a:lstStyle/>
                    <a:p>
                      <a:pPr algn="ctr"/>
                      <a:r>
                        <a:rPr lang="nl-NL" sz="1200" dirty="0">
                          <a:solidFill>
                            <a:schemeClr val="bg1">
                              <a:lumMod val="85000"/>
                            </a:schemeClr>
                          </a:solidFill>
                        </a:rPr>
                        <a:t>Week 1</a:t>
                      </a:r>
                    </a:p>
                  </a:txBody>
                  <a:tcPr anchor="ctr"/>
                </a:tc>
                <a:tc>
                  <a:txBody>
                    <a:bodyPr/>
                    <a:lstStyle/>
                    <a:p>
                      <a:pPr algn="ctr"/>
                      <a:r>
                        <a:rPr lang="nl-NL" sz="1200" dirty="0">
                          <a:solidFill>
                            <a:schemeClr val="bg1">
                              <a:lumMod val="85000"/>
                            </a:schemeClr>
                          </a:solidFill>
                        </a:rPr>
                        <a:t>Week 2</a:t>
                      </a:r>
                    </a:p>
                  </a:txBody>
                  <a:tcPr anchor="ctr"/>
                </a:tc>
                <a:tc>
                  <a:txBody>
                    <a:bodyPr/>
                    <a:lstStyle/>
                    <a:p>
                      <a:pPr algn="ctr"/>
                      <a:r>
                        <a:rPr lang="nl-NL" sz="1200" b="1" kern="1200" dirty="0">
                          <a:solidFill>
                            <a:schemeClr val="bg1">
                              <a:lumMod val="85000"/>
                            </a:schemeClr>
                          </a:solidFill>
                          <a:latin typeface="+mn-lt"/>
                          <a:ea typeface="+mn-ea"/>
                          <a:cs typeface="+mn-cs"/>
                        </a:rPr>
                        <a:t>Week 3</a:t>
                      </a:r>
                    </a:p>
                  </a:txBody>
                  <a:tcPr anchor="ctr"/>
                </a:tc>
                <a:tc>
                  <a:txBody>
                    <a:bodyPr/>
                    <a:lstStyle/>
                    <a:p>
                      <a:pPr algn="ctr"/>
                      <a:r>
                        <a:rPr lang="nl-NL" sz="1200" b="1" kern="1200" dirty="0">
                          <a:solidFill>
                            <a:schemeClr val="tx1"/>
                          </a:solidFill>
                          <a:latin typeface="+mn-lt"/>
                          <a:ea typeface="+mn-ea"/>
                          <a:cs typeface="+mn-cs"/>
                        </a:rPr>
                        <a:t>Week 4</a:t>
                      </a:r>
                    </a:p>
                  </a:txBody>
                  <a:tcPr anchor="ctr"/>
                </a:tc>
                <a:tc>
                  <a:txBody>
                    <a:bodyPr/>
                    <a:lstStyle/>
                    <a:p>
                      <a:pPr algn="ctr"/>
                      <a:r>
                        <a:rPr lang="nl-NL" sz="1200" dirty="0">
                          <a:solidFill>
                            <a:schemeClr val="bg1">
                              <a:lumMod val="85000"/>
                            </a:schemeClr>
                          </a:solidFill>
                        </a:rPr>
                        <a:t>Week 5</a:t>
                      </a:r>
                    </a:p>
                  </a:txBody>
                  <a:tcPr anchor="ctr"/>
                </a:tc>
                <a:tc>
                  <a:txBody>
                    <a:bodyPr/>
                    <a:lstStyle/>
                    <a:p>
                      <a:pPr algn="ctr"/>
                      <a:r>
                        <a:rPr lang="nl-NL" sz="1200" dirty="0">
                          <a:solidFill>
                            <a:schemeClr val="bg1">
                              <a:lumMod val="85000"/>
                            </a:schemeClr>
                          </a:solidFill>
                        </a:rPr>
                        <a:t>Week 6</a:t>
                      </a:r>
                    </a:p>
                  </a:txBody>
                  <a:tcPr anchor="ctr"/>
                </a:tc>
                <a:tc>
                  <a:txBody>
                    <a:bodyPr/>
                    <a:lstStyle/>
                    <a:p>
                      <a:pPr algn="ctr"/>
                      <a:r>
                        <a:rPr lang="nl-NL" sz="1200" dirty="0">
                          <a:solidFill>
                            <a:schemeClr val="bg1">
                              <a:lumMod val="85000"/>
                            </a:schemeClr>
                          </a:solidFill>
                        </a:rPr>
                        <a:t>Week 7</a:t>
                      </a:r>
                    </a:p>
                  </a:txBody>
                  <a:tcPr anchor="ctr"/>
                </a:tc>
                <a:tc>
                  <a:txBody>
                    <a:bodyPr/>
                    <a:lstStyle/>
                    <a:p>
                      <a:pPr algn="ctr"/>
                      <a:r>
                        <a:rPr lang="nl-NL" sz="1200" dirty="0">
                          <a:solidFill>
                            <a:schemeClr val="bg1">
                              <a:lumMod val="85000"/>
                            </a:schemeClr>
                          </a:solidFill>
                        </a:rPr>
                        <a:t>Week 8</a:t>
                      </a:r>
                    </a:p>
                  </a:txBody>
                  <a:tcPr anchor="ctr"/>
                </a:tc>
                <a:tc>
                  <a:txBody>
                    <a:bodyPr/>
                    <a:lstStyle/>
                    <a:p>
                      <a:pPr algn="ctr"/>
                      <a:r>
                        <a:rPr lang="nl-NL" sz="1200" dirty="0">
                          <a:solidFill>
                            <a:srgbClr val="00B050"/>
                          </a:solidFill>
                        </a:rPr>
                        <a:t>V</a:t>
                      </a:r>
                    </a:p>
                  </a:txBody>
                  <a:tcPr anchor="ctr">
                    <a:solidFill>
                      <a:schemeClr val="accent1">
                        <a:lumMod val="60000"/>
                        <a:lumOff val="40000"/>
                      </a:schemeClr>
                    </a:solidFill>
                  </a:tcPr>
                </a:tc>
                <a:tc>
                  <a:txBody>
                    <a:bodyPr/>
                    <a:lstStyle/>
                    <a:p>
                      <a:pPr algn="ctr"/>
                      <a:r>
                        <a:rPr lang="nl-NL" sz="1200" dirty="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5" name="Afbeelding 4">
            <a:extLst>
              <a:ext uri="{FF2B5EF4-FFF2-40B4-BE49-F238E27FC236}">
                <a16:creationId xmlns:a16="http://schemas.microsoft.com/office/drawing/2014/main" id="{6FA76996-D08D-4918-B7B2-2DEE399B3731}"/>
              </a:ext>
            </a:extLst>
          </p:cNvPr>
          <p:cNvPicPr>
            <a:picLocks noChangeAspect="1"/>
          </p:cNvPicPr>
          <p:nvPr/>
        </p:nvPicPr>
        <p:blipFill>
          <a:blip r:embed="rId2"/>
          <a:stretch>
            <a:fillRect/>
          </a:stretch>
        </p:blipFill>
        <p:spPr>
          <a:xfrm>
            <a:off x="1042988" y="2144237"/>
            <a:ext cx="4243388" cy="25695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kstvak 6">
            <a:extLst>
              <a:ext uri="{FF2B5EF4-FFF2-40B4-BE49-F238E27FC236}">
                <a16:creationId xmlns:a16="http://schemas.microsoft.com/office/drawing/2014/main" id="{57572480-7D61-4D56-8D29-00ABF6986FC5}"/>
              </a:ext>
            </a:extLst>
          </p:cNvPr>
          <p:cNvSpPr txBox="1"/>
          <p:nvPr/>
        </p:nvSpPr>
        <p:spPr>
          <a:xfrm>
            <a:off x="5848349" y="1990133"/>
            <a:ext cx="4243388" cy="1446550"/>
          </a:xfrm>
          <a:prstGeom prst="rect">
            <a:avLst/>
          </a:prstGeom>
          <a:noFill/>
        </p:spPr>
        <p:txBody>
          <a:bodyPr wrap="square" lIns="91440" tIns="45720" rIns="91440" bIns="45720" rtlCol="0" anchor="t">
            <a:spAutoFit/>
          </a:bodyPr>
          <a:lstStyle/>
          <a:p>
            <a:r>
              <a:rPr lang="nl-NL" sz="4400" dirty="0">
                <a:solidFill>
                  <a:schemeClr val="accent6">
                    <a:lumMod val="50000"/>
                  </a:schemeClr>
                </a:solidFill>
              </a:rPr>
              <a:t>Sociale kant van leefbaarheid</a:t>
            </a:r>
          </a:p>
        </p:txBody>
      </p:sp>
    </p:spTree>
    <p:extLst>
      <p:ext uri="{BB962C8B-B14F-4D97-AF65-F5344CB8AC3E}">
        <p14:creationId xmlns:p14="http://schemas.microsoft.com/office/powerpoint/2010/main" val="3788715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99F235-2D65-43D9-945E-1ED48A2C8977}"/>
              </a:ext>
            </a:extLst>
          </p:cNvPr>
          <p:cNvSpPr>
            <a:spLocks noGrp="1"/>
          </p:cNvSpPr>
          <p:nvPr>
            <p:ph type="title"/>
          </p:nvPr>
        </p:nvSpPr>
        <p:spPr/>
        <p:txBody>
          <a:bodyPr/>
          <a:lstStyle/>
          <a:p>
            <a:r>
              <a:rPr lang="nl-NL" dirty="0"/>
              <a:t>Sociale cohesie</a:t>
            </a:r>
          </a:p>
        </p:txBody>
      </p:sp>
      <p:sp>
        <p:nvSpPr>
          <p:cNvPr id="6" name="Tekstvak 5">
            <a:extLst>
              <a:ext uri="{FF2B5EF4-FFF2-40B4-BE49-F238E27FC236}">
                <a16:creationId xmlns:a16="http://schemas.microsoft.com/office/drawing/2014/main" id="{6BBE993A-2EE5-4D8F-A141-CD1059AECE16}"/>
              </a:ext>
            </a:extLst>
          </p:cNvPr>
          <p:cNvSpPr txBox="1"/>
          <p:nvPr/>
        </p:nvSpPr>
        <p:spPr>
          <a:xfrm>
            <a:off x="1042987" y="4891772"/>
            <a:ext cx="8834437" cy="923330"/>
          </a:xfrm>
          <a:prstGeom prst="rect">
            <a:avLst/>
          </a:prstGeom>
          <a:noFill/>
        </p:spPr>
        <p:txBody>
          <a:bodyPr wrap="square">
            <a:spAutoFit/>
          </a:bodyPr>
          <a:lstStyle/>
          <a:p>
            <a:r>
              <a:rPr lang="nl-NL" dirty="0">
                <a:hlinkClick r:id="rId2"/>
              </a:rPr>
              <a:t>https://www.cbs.nl/nl-nl/maatwerk/2019/28/prettig-wonen-in-den-haag-2015-2017</a:t>
            </a:r>
            <a:endParaRPr lang="nl-NL" dirty="0"/>
          </a:p>
          <a:p>
            <a:endParaRPr lang="nl-NL" dirty="0"/>
          </a:p>
          <a:p>
            <a:r>
              <a:rPr lang="nl-NL" dirty="0"/>
              <a:t>Filmpje van CBS over onderzoek, analyse en verbeteringen </a:t>
            </a:r>
            <a:r>
              <a:rPr lang="nl-NL" dirty="0" err="1"/>
              <a:t>ikv</a:t>
            </a:r>
            <a:r>
              <a:rPr lang="nl-NL" dirty="0"/>
              <a:t> leefbaarheid. </a:t>
            </a:r>
          </a:p>
        </p:txBody>
      </p:sp>
      <p:pic>
        <p:nvPicPr>
          <p:cNvPr id="2052" name="Picture 4" descr="Participatie in uw gemeente snel van de grond? | Economie, Leven, Politiek">
            <a:extLst>
              <a:ext uri="{FF2B5EF4-FFF2-40B4-BE49-F238E27FC236}">
                <a16:creationId xmlns:a16="http://schemas.microsoft.com/office/drawing/2014/main" id="{8E9FE8AD-1BDA-4F6E-9BAC-F942D398C1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237" y="1504265"/>
            <a:ext cx="6467475" cy="2828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16490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FA5D98-E3B0-4AC8-B36D-743C5DB946DD}"/>
              </a:ext>
            </a:extLst>
          </p:cNvPr>
          <p:cNvSpPr>
            <a:spLocks noGrp="1"/>
          </p:cNvSpPr>
          <p:nvPr>
            <p:ph type="title"/>
          </p:nvPr>
        </p:nvSpPr>
        <p:spPr/>
        <p:txBody>
          <a:bodyPr/>
          <a:lstStyle/>
          <a:p>
            <a:r>
              <a:rPr lang="nl-NL" dirty="0"/>
              <a:t>Sociale veiligheid </a:t>
            </a:r>
          </a:p>
        </p:txBody>
      </p:sp>
      <p:pic>
        <p:nvPicPr>
          <p:cNvPr id="3074" name="Picture 2" descr="Figuur 1: oorzaken aantasting sociale veiligheid in wijken (bron: Van arum &amp; Lub, 2007).">
            <a:extLst>
              <a:ext uri="{FF2B5EF4-FFF2-40B4-BE49-F238E27FC236}">
                <a16:creationId xmlns:a16="http://schemas.microsoft.com/office/drawing/2014/main" id="{209A3F3C-E294-4895-9C20-50A3D945267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962150" y="1724025"/>
            <a:ext cx="7467600" cy="4129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928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a:extLst>
              <a:ext uri="{FF2B5EF4-FFF2-40B4-BE49-F238E27FC236}">
                <a16:creationId xmlns:a16="http://schemas.microsoft.com/office/drawing/2014/main" id="{5DBEE52D-B9C6-4C29-8144-C836F798AF02}"/>
              </a:ext>
            </a:extLst>
          </p:cNvPr>
          <p:cNvPicPr>
            <a:picLocks noGrp="1" noChangeAspect="1"/>
          </p:cNvPicPr>
          <p:nvPr>
            <p:ph sz="half" idx="1"/>
          </p:nvPr>
        </p:nvPicPr>
        <p:blipFill rotWithShape="1">
          <a:blip r:embed="rId2"/>
          <a:srcRect l="21507" t="30365" r="20404" b="13753"/>
          <a:stretch/>
        </p:blipFill>
        <p:spPr>
          <a:xfrm>
            <a:off x="1181099" y="976161"/>
            <a:ext cx="7877176" cy="4262651"/>
          </a:xfrm>
        </p:spPr>
      </p:pic>
    </p:spTree>
    <p:extLst>
      <p:ext uri="{BB962C8B-B14F-4D97-AF65-F5344CB8AC3E}">
        <p14:creationId xmlns:p14="http://schemas.microsoft.com/office/powerpoint/2010/main" val="785574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rot="21122196">
            <a:off x="1054080" y="951300"/>
            <a:ext cx="8860565" cy="648072"/>
          </a:xfrm>
        </p:spPr>
        <p:txBody>
          <a:bodyPr/>
          <a:lstStyle/>
          <a:p>
            <a:r>
              <a:rPr lang="nl-NL" dirty="0"/>
              <a:t>En daar is ‘ie weer: </a:t>
            </a:r>
          </a:p>
        </p:txBody>
      </p:sp>
      <p:pic>
        <p:nvPicPr>
          <p:cNvPr id="5" name="Afbeelding 4">
            <a:extLst>
              <a:ext uri="{FF2B5EF4-FFF2-40B4-BE49-F238E27FC236}">
                <a16:creationId xmlns:a16="http://schemas.microsoft.com/office/drawing/2014/main" id="{3E9E708A-2EAF-4189-B87A-DE182D2D3B89}"/>
              </a:ext>
            </a:extLst>
          </p:cNvPr>
          <p:cNvPicPr>
            <a:picLocks noChangeAspect="1"/>
          </p:cNvPicPr>
          <p:nvPr/>
        </p:nvPicPr>
        <p:blipFill>
          <a:blip r:embed="rId3"/>
          <a:stretch>
            <a:fillRect/>
          </a:stretch>
        </p:blipFill>
        <p:spPr>
          <a:xfrm>
            <a:off x="4922385" y="1275337"/>
            <a:ext cx="6882804" cy="5582663"/>
          </a:xfrm>
          <a:prstGeom prst="rect">
            <a:avLst/>
          </a:prstGeom>
        </p:spPr>
      </p:pic>
    </p:spTree>
    <p:extLst>
      <p:ext uri="{BB962C8B-B14F-4D97-AF65-F5344CB8AC3E}">
        <p14:creationId xmlns:p14="http://schemas.microsoft.com/office/powerpoint/2010/main" val="1686301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EE0B23-FBFD-4AFC-B007-3FD2CACF78CF}"/>
              </a:ext>
            </a:extLst>
          </p:cNvPr>
          <p:cNvSpPr>
            <a:spLocks noGrp="1"/>
          </p:cNvSpPr>
          <p:nvPr>
            <p:ph type="title"/>
          </p:nvPr>
        </p:nvSpPr>
        <p:spPr>
          <a:xfrm>
            <a:off x="949960" y="101600"/>
            <a:ext cx="10515600" cy="1325563"/>
          </a:xfrm>
        </p:spPr>
        <p:txBody>
          <a:bodyPr/>
          <a:lstStyle/>
          <a:p>
            <a:r>
              <a:rPr lang="nl-NL" dirty="0"/>
              <a:t>Opdracht:</a:t>
            </a:r>
          </a:p>
        </p:txBody>
      </p:sp>
      <p:sp>
        <p:nvSpPr>
          <p:cNvPr id="7" name="Tekstvak 6">
            <a:extLst>
              <a:ext uri="{FF2B5EF4-FFF2-40B4-BE49-F238E27FC236}">
                <a16:creationId xmlns:a16="http://schemas.microsoft.com/office/drawing/2014/main" id="{4B11ECC5-0E56-4108-B560-11E50996C749}"/>
              </a:ext>
            </a:extLst>
          </p:cNvPr>
          <p:cNvSpPr txBox="1"/>
          <p:nvPr/>
        </p:nvSpPr>
        <p:spPr>
          <a:xfrm>
            <a:off x="889000" y="972185"/>
            <a:ext cx="9886950" cy="5632311"/>
          </a:xfrm>
          <a:prstGeom prst="rect">
            <a:avLst/>
          </a:prstGeom>
          <a:noFill/>
        </p:spPr>
        <p:txBody>
          <a:bodyPr wrap="square" lIns="91440" tIns="45720" rIns="91440" bIns="45720" rtlCol="0" anchor="t">
            <a:spAutoFit/>
          </a:bodyPr>
          <a:lstStyle/>
          <a:p>
            <a:r>
              <a:rPr lang="nl-NL" dirty="0"/>
              <a:t>Maak een nieuw document aan voor wat deskresearch: </a:t>
            </a:r>
          </a:p>
          <a:p>
            <a:endParaRPr lang="nl-NL" dirty="0"/>
          </a:p>
          <a:p>
            <a:pPr marL="342900" indent="-342900">
              <a:buAutoNum type="arabicPeriod"/>
            </a:pPr>
            <a:r>
              <a:rPr lang="nl-NL" dirty="0"/>
              <a:t>Doe een klein demografisch onderzoek naar de bewoners van je wijk / dorp: neem daarin in ieder geval de leeftijdsopbouw, gemiddeld aantal personen per huidhouden  en het aantal </a:t>
            </a:r>
            <a:r>
              <a:rPr lang="nl-NL" dirty="0">
                <a:solidFill>
                  <a:srgbClr val="091D23"/>
                </a:solidFill>
                <a:latin typeface="Akko W01 Regular"/>
              </a:rPr>
              <a:t>p</a:t>
            </a:r>
            <a:r>
              <a:rPr lang="nl-NL" i="0" dirty="0">
                <a:solidFill>
                  <a:srgbClr val="091D23"/>
                </a:solidFill>
                <a:effectLst/>
                <a:latin typeface="Akko W01 Regular"/>
              </a:rPr>
              <a:t>ersonen met een migratieachtergrond </a:t>
            </a:r>
            <a:r>
              <a:rPr lang="nl-NL" dirty="0"/>
              <a:t>in ieder geval. Gebruik de site van het CBS hiervoor. </a:t>
            </a:r>
            <a:endParaRPr lang="nl-NL" dirty="0">
              <a:cs typeface="Calibri"/>
            </a:endParaRPr>
          </a:p>
          <a:p>
            <a:pPr marL="342900" indent="-342900">
              <a:buAutoNum type="arabicPeriod"/>
            </a:pPr>
            <a:endParaRPr lang="nl-NL" dirty="0"/>
          </a:p>
          <a:p>
            <a:pPr marL="342900" indent="-342900">
              <a:buAutoNum type="arabicPeriod"/>
            </a:pPr>
            <a:r>
              <a:rPr lang="nl-NL" dirty="0"/>
              <a:t>Onderzoek en beschrijf hoe de bewoners in je wijk gescoord hebben op onderdelen van de ‘sociale leefbaarheid’ in de </a:t>
            </a:r>
            <a:r>
              <a:rPr lang="nl-NL" dirty="0" err="1"/>
              <a:t>Leefbarometer</a:t>
            </a:r>
            <a:r>
              <a:rPr lang="nl-NL" dirty="0"/>
              <a:t> of Lemon-meting. Gebruik een van beide sites hiervoor.</a:t>
            </a:r>
            <a:endParaRPr lang="nl-NL" dirty="0">
              <a:cs typeface="Calibri"/>
            </a:endParaRPr>
          </a:p>
          <a:p>
            <a:pPr marL="342900" indent="-342900">
              <a:buAutoNum type="arabicPeriod"/>
            </a:pPr>
            <a:endParaRPr lang="nl-NL" dirty="0"/>
          </a:p>
          <a:p>
            <a:pPr marL="342900" indent="-342900">
              <a:buAutoNum type="arabicPeriod"/>
            </a:pPr>
            <a:r>
              <a:rPr lang="nl-NL" dirty="0"/>
              <a:t>Zoek of je wijkinitiatieven kunt vinden op gebeid van sociale leefbaarheid en beschrijf die kort. Dit kun je vinden op bv. de site van de gemeente, de wijkraad of dorpsraad. Maar ook op een site of andere </a:t>
            </a:r>
            <a:r>
              <a:rPr lang="nl-NL" dirty="0" err="1"/>
              <a:t>social</a:t>
            </a:r>
            <a:r>
              <a:rPr lang="nl-NL" dirty="0"/>
              <a:t> media van bv. organisatie voor sociaal cultureel werk of wijkbewoners</a:t>
            </a:r>
            <a:endParaRPr lang="nl-NL" dirty="0">
              <a:cs typeface="Calibri"/>
            </a:endParaRPr>
          </a:p>
          <a:p>
            <a:pPr marL="342900" indent="-342900">
              <a:buAutoNum type="arabicPeriod"/>
            </a:pPr>
            <a:endParaRPr lang="nl-NL" dirty="0"/>
          </a:p>
          <a:p>
            <a:pPr marL="342900" indent="-342900">
              <a:buAutoNum type="arabicPeriod"/>
            </a:pPr>
            <a:r>
              <a:rPr lang="nl-NL" dirty="0"/>
              <a:t>Wat valt je bij al die bronnen op aan de ‘stand van zaken op gebied van de sociale leefbaarheid’? Knelpunten? Positieve ontwikkelingen? Wat is een onderwerp, probleem of thema voor verbetering? </a:t>
            </a:r>
          </a:p>
          <a:p>
            <a:pPr marL="342900" indent="-342900">
              <a:buAutoNum type="arabicPeriod"/>
            </a:pPr>
            <a:endParaRPr lang="nl-NL" dirty="0"/>
          </a:p>
          <a:p>
            <a:pPr marL="342900" indent="-342900">
              <a:buAutoNum type="arabicPeriod"/>
            </a:pPr>
            <a:r>
              <a:rPr lang="nl-NL" dirty="0"/>
              <a:t>Vul alle informatie die je nu verzameld hebt, in je SWOT in en zo ontstaat versie </a:t>
            </a:r>
          </a:p>
          <a:p>
            <a:endParaRPr lang="nl-NL" dirty="0"/>
          </a:p>
          <a:p>
            <a:endParaRPr lang="nl-NL" dirty="0"/>
          </a:p>
        </p:txBody>
      </p:sp>
      <p:pic>
        <p:nvPicPr>
          <p:cNvPr id="4098" name="Picture 2" descr="Three 3 Number - Free image on Pixabay">
            <a:extLst>
              <a:ext uri="{FF2B5EF4-FFF2-40B4-BE49-F238E27FC236}">
                <a16:creationId xmlns:a16="http://schemas.microsoft.com/office/drawing/2014/main" id="{050D41CA-AD25-45B4-B883-075E066C88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0624" y="5268278"/>
            <a:ext cx="870664" cy="870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378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2147EA-0DF0-4DF7-BA03-7F6CDF3D8651}"/>
              </a:ext>
            </a:extLst>
          </p:cNvPr>
          <p:cNvSpPr>
            <a:spLocks noGrp="1"/>
          </p:cNvSpPr>
          <p:nvPr>
            <p:ph type="title"/>
          </p:nvPr>
        </p:nvSpPr>
        <p:spPr>
          <a:xfrm>
            <a:off x="904875" y="688975"/>
            <a:ext cx="10515600" cy="1325563"/>
          </a:xfrm>
        </p:spPr>
        <p:txBody>
          <a:bodyPr/>
          <a:lstStyle/>
          <a:p>
            <a:r>
              <a:rPr lang="nl-NL" b="1" dirty="0">
                <a:solidFill>
                  <a:schemeClr val="accent2"/>
                </a:solidFill>
              </a:rPr>
              <a:t>Dat was het weer; tot volgende week! </a:t>
            </a:r>
          </a:p>
        </p:txBody>
      </p:sp>
      <p:sp>
        <p:nvSpPr>
          <p:cNvPr id="3" name="Tijdelijke aanduiding voor inhoud 2">
            <a:extLst>
              <a:ext uri="{FF2B5EF4-FFF2-40B4-BE49-F238E27FC236}">
                <a16:creationId xmlns:a16="http://schemas.microsoft.com/office/drawing/2014/main" id="{2FA06823-54C0-4C7B-A5D4-5FDB6EF1B800}"/>
              </a:ext>
            </a:extLst>
          </p:cNvPr>
          <p:cNvSpPr>
            <a:spLocks noGrp="1"/>
          </p:cNvSpPr>
          <p:nvPr>
            <p:ph sz="half" idx="1"/>
          </p:nvPr>
        </p:nvSpPr>
        <p:spPr>
          <a:xfrm>
            <a:off x="981075" y="3140075"/>
            <a:ext cx="5181600" cy="1860550"/>
          </a:xfrm>
        </p:spPr>
        <p:txBody>
          <a:bodyPr/>
          <a:lstStyle/>
          <a:p>
            <a:pPr marL="0" indent="0">
              <a:buNone/>
            </a:pPr>
            <a:r>
              <a:rPr lang="nl-NL" dirty="0"/>
              <a:t>Volgende week pakken we door op de SWOT versie 3 en gaan we kijken naar verbeterpunten en verbeterplannen! </a:t>
            </a:r>
          </a:p>
        </p:txBody>
      </p:sp>
      <p:pic>
        <p:nvPicPr>
          <p:cNvPr id="6146" name="Picture 2" descr="Succes kaart- You can do this - Succes kaarten | Kaartje2go | Belettering  stijlen, Kalligrafie citaten, Belettering">
            <a:extLst>
              <a:ext uri="{FF2B5EF4-FFF2-40B4-BE49-F238E27FC236}">
                <a16:creationId xmlns:a16="http://schemas.microsoft.com/office/drawing/2014/main" id="{42E62B59-3ECB-4036-A770-792EEAABE5C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491412" y="2157412"/>
            <a:ext cx="1800225" cy="25431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44352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444B56-9960-4C5B-AC53-D9B009F8C147}"/>
              </a:ext>
            </a:extLst>
          </p:cNvPr>
          <p:cNvSpPr>
            <a:spLocks noGrp="1"/>
          </p:cNvSpPr>
          <p:nvPr>
            <p:ph type="title"/>
          </p:nvPr>
        </p:nvSpPr>
        <p:spPr>
          <a:xfrm>
            <a:off x="838200" y="127000"/>
            <a:ext cx="10515600" cy="1325563"/>
          </a:xfrm>
        </p:spPr>
        <p:txBody>
          <a:bodyPr/>
          <a:lstStyle/>
          <a:p>
            <a:r>
              <a:rPr lang="nl-NL" dirty="0"/>
              <a:t>Wat hebben we al gedaan: </a:t>
            </a:r>
          </a:p>
        </p:txBody>
      </p:sp>
      <p:sp>
        <p:nvSpPr>
          <p:cNvPr id="6" name="Tekstvak 5">
            <a:extLst>
              <a:ext uri="{FF2B5EF4-FFF2-40B4-BE49-F238E27FC236}">
                <a16:creationId xmlns:a16="http://schemas.microsoft.com/office/drawing/2014/main" id="{94E0E2BD-10CB-4D99-BF2A-F0EC55B30D8E}"/>
              </a:ext>
            </a:extLst>
          </p:cNvPr>
          <p:cNvSpPr txBox="1"/>
          <p:nvPr/>
        </p:nvSpPr>
        <p:spPr>
          <a:xfrm>
            <a:off x="944879" y="1351389"/>
            <a:ext cx="4632961" cy="4832092"/>
          </a:xfrm>
          <a:prstGeom prst="rect">
            <a:avLst/>
          </a:prstGeom>
          <a:noFill/>
        </p:spPr>
        <p:txBody>
          <a:bodyPr wrap="square">
            <a:spAutoFit/>
          </a:bodyPr>
          <a:lstStyle/>
          <a:p>
            <a:pPr>
              <a:lnSpc>
                <a:spcPct val="107000"/>
              </a:lnSpc>
              <a:spcAft>
                <a:spcPts val="80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SWOT was tot nu toe gericht op </a:t>
            </a:r>
            <a:r>
              <a:rPr lang="nl-NL" sz="24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fysieke kenmerken van je wijk </a:t>
            </a:r>
          </a:p>
          <a:p>
            <a:pPr marL="342900" lvl="0" indent="-342900">
              <a:lnSpc>
                <a:spcPct val="107000"/>
              </a:lnSpc>
              <a:buFont typeface="Wingdings" panose="05000000000000000000" pitchFamily="2" charset="2"/>
              <a:buChar char=""/>
            </a:pPr>
            <a:r>
              <a:rPr lang="nl-NL" sz="2400" dirty="0">
                <a:effectLst/>
                <a:latin typeface="Calibri" panose="020F0502020204030204" pitchFamily="34" charset="0"/>
                <a:ea typeface="Calibri" panose="020F0502020204030204" pitchFamily="34" charset="0"/>
                <a:cs typeface="Times New Roman" panose="02020603050405020304" pitchFamily="18" charset="0"/>
              </a:rPr>
              <a:t>Wijkschouw : versie 1 van de SWOT ingeleverd via je LA Wijkschouw</a:t>
            </a:r>
          </a:p>
          <a:p>
            <a:pPr marL="342900" lvl="0" indent="-342900">
              <a:lnSpc>
                <a:spcPct val="107000"/>
              </a:lnSpc>
              <a:spcAft>
                <a:spcPts val="800"/>
              </a:spcAft>
              <a:buFont typeface="Wingdings" panose="05000000000000000000" pitchFamily="2" charset="2"/>
              <a:buChar char=""/>
            </a:pPr>
            <a:r>
              <a:rPr lang="nl-NL" sz="2400" dirty="0">
                <a:effectLst/>
                <a:latin typeface="Calibri" panose="020F0502020204030204" pitchFamily="34" charset="0"/>
                <a:ea typeface="Calibri" panose="020F0502020204030204" pitchFamily="34" charset="0"/>
                <a:cs typeface="Times New Roman" panose="02020603050405020304" pitchFamily="18" charset="0"/>
              </a:rPr>
              <a:t>Vorige week data van site als Lemon of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Leefbarometer</a:t>
            </a:r>
            <a:r>
              <a:rPr lang="nl-NL" sz="2400" dirty="0">
                <a:effectLst/>
                <a:latin typeface="Calibri" panose="020F0502020204030204" pitchFamily="34" charset="0"/>
                <a:ea typeface="Calibri" panose="020F0502020204030204" pitchFamily="34" charset="0"/>
                <a:cs typeface="Times New Roman" panose="02020603050405020304" pitchFamily="18" charset="0"/>
              </a:rPr>
              <a:t> toegevoegd: dit is versie 2.</a:t>
            </a:r>
          </a:p>
          <a:p>
            <a:pPr marL="342900" lvl="0" indent="-342900">
              <a:lnSpc>
                <a:spcPct val="107000"/>
              </a:lnSpc>
              <a:spcAft>
                <a:spcPts val="800"/>
              </a:spcAft>
              <a:buFont typeface="Wingdings" panose="05000000000000000000" pitchFamily="2" charset="2"/>
              <a:buChar char=""/>
            </a:pPr>
            <a:endParaRPr lang="nl-NL" sz="24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Allemaal gemaakt? </a:t>
            </a:r>
          </a:p>
          <a:p>
            <a:pPr>
              <a:lnSpc>
                <a:spcPct val="107000"/>
              </a:lnSpc>
              <a:spcAft>
                <a:spcPts val="800"/>
              </a:spcAft>
            </a:pPr>
            <a:endParaRPr lang="nl-NL" sz="24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Afbeelding 7">
            <a:extLst>
              <a:ext uri="{FF2B5EF4-FFF2-40B4-BE49-F238E27FC236}">
                <a16:creationId xmlns:a16="http://schemas.microsoft.com/office/drawing/2014/main" id="{DADA4226-8AA3-4BDB-9114-EC7946286B12}"/>
              </a:ext>
            </a:extLst>
          </p:cNvPr>
          <p:cNvPicPr>
            <a:picLocks noChangeAspect="1"/>
          </p:cNvPicPr>
          <p:nvPr/>
        </p:nvPicPr>
        <p:blipFill>
          <a:blip r:embed="rId2"/>
          <a:stretch>
            <a:fillRect/>
          </a:stretch>
        </p:blipFill>
        <p:spPr>
          <a:xfrm>
            <a:off x="5765692" y="1452563"/>
            <a:ext cx="5588108" cy="3149917"/>
          </a:xfrm>
          <a:prstGeom prst="rect">
            <a:avLst/>
          </a:prstGeom>
        </p:spPr>
      </p:pic>
    </p:spTree>
    <p:extLst>
      <p:ext uri="{BB962C8B-B14F-4D97-AF65-F5344CB8AC3E}">
        <p14:creationId xmlns:p14="http://schemas.microsoft.com/office/powerpoint/2010/main" val="183754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a:extLst>
              <a:ext uri="{FF2B5EF4-FFF2-40B4-BE49-F238E27FC236}">
                <a16:creationId xmlns:a16="http://schemas.microsoft.com/office/drawing/2014/main" id="{415BBC57-620B-4295-A6B6-4FCA1CD19048}"/>
              </a:ext>
            </a:extLst>
          </p:cNvPr>
          <p:cNvSpPr txBox="1"/>
          <p:nvPr/>
        </p:nvSpPr>
        <p:spPr>
          <a:xfrm>
            <a:off x="788352" y="920816"/>
            <a:ext cx="10865168" cy="4349524"/>
          </a:xfrm>
          <a:prstGeom prst="rect">
            <a:avLst/>
          </a:prstGeom>
          <a:noFill/>
        </p:spPr>
        <p:txBody>
          <a:bodyPr wrap="square">
            <a:spAutoFit/>
          </a:bodyPr>
          <a:lstStyle/>
          <a:p>
            <a:pPr>
              <a:lnSpc>
                <a:spcPct val="107000"/>
              </a:lnSpc>
              <a:spcAft>
                <a:spcPts val="800"/>
              </a:spcAft>
            </a:pPr>
            <a:r>
              <a:rPr lang="nl-NL" sz="2400" b="1" dirty="0">
                <a:effectLst/>
                <a:latin typeface="Calibri" panose="020F0502020204030204" pitchFamily="34" charset="0"/>
                <a:ea typeface="Calibri" panose="020F0502020204030204" pitchFamily="34" charset="0"/>
                <a:cs typeface="Times New Roman" panose="02020603050405020304" pitchFamily="18" charset="0"/>
              </a:rPr>
              <a:t>VANDAAG</a:t>
            </a:r>
          </a:p>
          <a:p>
            <a:pPr>
              <a:lnSpc>
                <a:spcPct val="107000"/>
              </a:lnSpc>
              <a:spcAft>
                <a:spcPts val="800"/>
              </a:spcAft>
            </a:pPr>
            <a:r>
              <a:rPr lang="nl-NL" sz="2400" b="1" dirty="0">
                <a:latin typeface="Calibri" panose="020F0502020204030204" pitchFamily="34" charset="0"/>
                <a:ea typeface="Calibri" panose="020F0502020204030204" pitchFamily="34" charset="0"/>
                <a:cs typeface="Times New Roman" panose="02020603050405020304" pitchFamily="18" charset="0"/>
              </a:rPr>
              <a:t>d</a:t>
            </a:r>
            <a:r>
              <a:rPr lang="nl-NL" sz="2400" b="1" dirty="0">
                <a:effectLst/>
                <a:latin typeface="Calibri" panose="020F0502020204030204" pitchFamily="34" charset="0"/>
                <a:ea typeface="Calibri" panose="020F0502020204030204" pitchFamily="34" charset="0"/>
                <a:cs typeface="Times New Roman" panose="02020603050405020304" pitchFamily="18" charset="0"/>
              </a:rPr>
              <a:t>oor met versie 3: </a:t>
            </a:r>
            <a:r>
              <a:rPr lang="nl-NL" sz="2400" b="1" dirty="0">
                <a:latin typeface="Calibri" panose="020F0502020204030204" pitchFamily="34" charset="0"/>
                <a:ea typeface="Calibri" panose="020F0502020204030204" pitchFamily="34" charset="0"/>
                <a:cs typeface="Times New Roman" panose="02020603050405020304" pitchFamily="18" charset="0"/>
              </a:rPr>
              <a:t>o</a:t>
            </a:r>
            <a:r>
              <a:rPr lang="nl-NL" sz="2400" b="1" dirty="0">
                <a:effectLst/>
                <a:latin typeface="Calibri" panose="020F0502020204030204" pitchFamily="34" charset="0"/>
                <a:ea typeface="Calibri" panose="020F0502020204030204" pitchFamily="34" charset="0"/>
                <a:cs typeface="Times New Roman" panose="02020603050405020304" pitchFamily="18" charset="0"/>
              </a:rPr>
              <a:t>m brede leefbaarheid in kaart te brengen heb je ook de sociale kant nodig.</a:t>
            </a:r>
          </a:p>
          <a:p>
            <a:pPr>
              <a:lnSpc>
                <a:spcPct val="107000"/>
              </a:lnSpc>
              <a:spcAft>
                <a:spcPts val="80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 De mensen in de wijken &gt; bewoners, </a:t>
            </a:r>
            <a:r>
              <a:rPr lang="nl-NL" sz="24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doelgroepen</a:t>
            </a:r>
          </a:p>
          <a:p>
            <a:pPr>
              <a:lnSpc>
                <a:spcPct val="107000"/>
              </a:lnSpc>
              <a:spcAft>
                <a:spcPts val="80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 </a:t>
            </a:r>
            <a:r>
              <a:rPr lang="nl-NL" sz="24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Demografie</a:t>
            </a:r>
            <a:r>
              <a:rPr lang="nl-NL" sz="2400" dirty="0">
                <a:effectLst/>
                <a:latin typeface="Calibri" panose="020F0502020204030204" pitchFamily="34" charset="0"/>
                <a:ea typeface="Calibri" panose="020F0502020204030204" pitchFamily="34" charset="0"/>
                <a:cs typeface="Times New Roman" panose="02020603050405020304" pitchFamily="18" charset="0"/>
              </a:rPr>
              <a:t> + </a:t>
            </a:r>
            <a:r>
              <a:rPr lang="nl-NL" sz="24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deskresearch</a:t>
            </a:r>
            <a:r>
              <a:rPr lang="nl-NL" sz="2400" dirty="0">
                <a:effectLst/>
                <a:latin typeface="Calibri" panose="020F0502020204030204" pitchFamily="34" charset="0"/>
                <a:ea typeface="Calibri" panose="020F0502020204030204" pitchFamily="34" charset="0"/>
                <a:cs typeface="Times New Roman" panose="02020603050405020304" pitchFamily="18" charset="0"/>
              </a:rPr>
              <a:t> voor de data</a:t>
            </a:r>
          </a:p>
          <a:p>
            <a:pPr>
              <a:lnSpc>
                <a:spcPct val="107000"/>
              </a:lnSpc>
              <a:spcAft>
                <a:spcPts val="80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 Wat mensen willen, nodig </a:t>
            </a:r>
            <a:r>
              <a:rPr lang="nl-NL" sz="2400" dirty="0">
                <a:latin typeface="Calibri" panose="020F0502020204030204" pitchFamily="34" charset="0"/>
                <a:ea typeface="Calibri" panose="020F0502020204030204" pitchFamily="34" charset="0"/>
                <a:cs typeface="Times New Roman" panose="02020603050405020304" pitchFamily="18" charset="0"/>
              </a:rPr>
              <a:t>hebben</a:t>
            </a:r>
            <a:r>
              <a:rPr lang="nl-NL" sz="2400" dirty="0">
                <a:effectLst/>
                <a:latin typeface="Calibri" panose="020F0502020204030204" pitchFamily="34" charset="0"/>
                <a:ea typeface="Calibri" panose="020F0502020204030204" pitchFamily="34" charset="0"/>
                <a:cs typeface="Times New Roman" panose="02020603050405020304" pitchFamily="18" charset="0"/>
              </a:rPr>
              <a:t> of vinden </a:t>
            </a:r>
            <a:r>
              <a:rPr lang="nl-NL" sz="24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&gt; field research </a:t>
            </a:r>
          </a:p>
          <a:p>
            <a:pPr>
              <a:lnSpc>
                <a:spcPct val="107000"/>
              </a:lnSpc>
              <a:spcAft>
                <a:spcPts val="80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 </a:t>
            </a:r>
            <a:r>
              <a:rPr lang="nl-NL" sz="24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Bewonersparticipatie</a:t>
            </a:r>
            <a:r>
              <a:rPr lang="nl-NL" sz="2400" dirty="0">
                <a:effectLst/>
                <a:latin typeface="Calibri" panose="020F0502020204030204" pitchFamily="34" charset="0"/>
                <a:ea typeface="Calibri" panose="020F0502020204030204" pitchFamily="34" charset="0"/>
                <a:cs typeface="Times New Roman" panose="02020603050405020304" pitchFamily="18" charset="0"/>
              </a:rPr>
              <a:t> belangrijk </a:t>
            </a:r>
          </a:p>
          <a:p>
            <a:pPr>
              <a:lnSpc>
                <a:spcPct val="107000"/>
              </a:lnSpc>
              <a:spcAft>
                <a:spcPts val="80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 Versterken van </a:t>
            </a:r>
            <a:r>
              <a:rPr lang="nl-NL" sz="24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sociale cohesie </a:t>
            </a:r>
          </a:p>
          <a:p>
            <a:pPr>
              <a:lnSpc>
                <a:spcPct val="107000"/>
              </a:lnSpc>
              <a:spcAft>
                <a:spcPts val="80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 Verband tussen sociale cohesie en </a:t>
            </a:r>
            <a:r>
              <a:rPr lang="nl-NL" sz="24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sociale veiligheid </a:t>
            </a:r>
            <a:endParaRPr lang="nl-NL" sz="2400" dirty="0"/>
          </a:p>
        </p:txBody>
      </p:sp>
      <p:pic>
        <p:nvPicPr>
          <p:cNvPr id="11" name="Afbeelding 10">
            <a:extLst>
              <a:ext uri="{FF2B5EF4-FFF2-40B4-BE49-F238E27FC236}">
                <a16:creationId xmlns:a16="http://schemas.microsoft.com/office/drawing/2014/main" id="{5DB0B4A2-227A-4325-B788-E4DE3CF43DA4}"/>
              </a:ext>
            </a:extLst>
          </p:cNvPr>
          <p:cNvPicPr>
            <a:picLocks noChangeAspect="1"/>
          </p:cNvPicPr>
          <p:nvPr/>
        </p:nvPicPr>
        <p:blipFill>
          <a:blip r:embed="rId2"/>
          <a:stretch>
            <a:fillRect/>
          </a:stretch>
        </p:blipFill>
        <p:spPr>
          <a:xfrm>
            <a:off x="8948737" y="2119312"/>
            <a:ext cx="2143125" cy="2143125"/>
          </a:xfrm>
          <a:prstGeom prst="rect">
            <a:avLst/>
          </a:prstGeom>
        </p:spPr>
      </p:pic>
    </p:spTree>
    <p:extLst>
      <p:ext uri="{BB962C8B-B14F-4D97-AF65-F5344CB8AC3E}">
        <p14:creationId xmlns:p14="http://schemas.microsoft.com/office/powerpoint/2010/main" val="2459869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D42B6B-7F2E-480C-B889-8A32FAEF9B3D}"/>
              </a:ext>
            </a:extLst>
          </p:cNvPr>
          <p:cNvSpPr>
            <a:spLocks noGrp="1"/>
          </p:cNvSpPr>
          <p:nvPr>
            <p:ph type="title"/>
          </p:nvPr>
        </p:nvSpPr>
        <p:spPr/>
        <p:txBody>
          <a:bodyPr/>
          <a:lstStyle/>
          <a:p>
            <a:pPr>
              <a:lnSpc>
                <a:spcPct val="107000"/>
              </a:lnSpc>
              <a:spcAft>
                <a:spcPts val="800"/>
              </a:spcAft>
            </a:pPr>
            <a:r>
              <a:rPr lang="nl-NL" sz="2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De mensen in de wijken:  bewoners, doelgroepen</a:t>
            </a:r>
            <a:br>
              <a:rPr lang="nl-NL" sz="2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nl-NL" sz="2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Demografie + deskresearch voor de data</a:t>
            </a:r>
            <a:endParaRPr lang="nl-NL" dirty="0"/>
          </a:p>
        </p:txBody>
      </p:sp>
      <p:sp>
        <p:nvSpPr>
          <p:cNvPr id="8" name="Tekstvak 7">
            <a:extLst>
              <a:ext uri="{FF2B5EF4-FFF2-40B4-BE49-F238E27FC236}">
                <a16:creationId xmlns:a16="http://schemas.microsoft.com/office/drawing/2014/main" id="{A703EF83-EBAC-424B-8680-48E857DB6614}"/>
              </a:ext>
            </a:extLst>
          </p:cNvPr>
          <p:cNvSpPr txBox="1"/>
          <p:nvPr/>
        </p:nvSpPr>
        <p:spPr>
          <a:xfrm>
            <a:off x="838200" y="1810821"/>
            <a:ext cx="9591675" cy="4832092"/>
          </a:xfrm>
          <a:prstGeom prst="rect">
            <a:avLst/>
          </a:prstGeom>
          <a:noFill/>
        </p:spPr>
        <p:txBody>
          <a:bodyPr wrap="square">
            <a:spAutoFit/>
          </a:bodyPr>
          <a:lstStyle/>
          <a:p>
            <a:r>
              <a:rPr lang="nl-NL" sz="2800" dirty="0">
                <a:latin typeface="Calibri" panose="020F0502020204030204" pitchFamily="34" charset="0"/>
                <a:ea typeface="Calibri" panose="020F0502020204030204" pitchFamily="34" charset="0"/>
                <a:cs typeface="Times New Roman" panose="02020603050405020304" pitchFamily="18" charset="0"/>
              </a:rPr>
              <a:t>D</a:t>
            </a:r>
            <a:r>
              <a:rPr lang="nl-NL" sz="2800" dirty="0">
                <a:effectLst/>
                <a:latin typeface="Calibri" panose="020F0502020204030204" pitchFamily="34" charset="0"/>
                <a:ea typeface="Calibri" panose="020F0502020204030204" pitchFamily="34" charset="0"/>
                <a:cs typeface="Times New Roman" panose="02020603050405020304" pitchFamily="18" charset="0"/>
              </a:rPr>
              <a:t>oelgroepen die je kunt herkennen in de wijk door een indeling te maken op bv.</a:t>
            </a:r>
          </a:p>
          <a:p>
            <a:r>
              <a:rPr lang="nl-NL" sz="2800" dirty="0">
                <a:latin typeface="Calibri" panose="020F0502020204030204" pitchFamily="34" charset="0"/>
                <a:cs typeface="Times New Roman" panose="02020603050405020304" pitchFamily="18" charset="0"/>
              </a:rPr>
              <a:t>-    Leeftijd</a:t>
            </a:r>
          </a:p>
          <a:p>
            <a:pPr marL="457200" indent="-457200">
              <a:buFontTx/>
              <a:buChar char="-"/>
            </a:pPr>
            <a:r>
              <a:rPr lang="nl-NL" sz="2800" dirty="0">
                <a:latin typeface="Calibri" panose="020F0502020204030204" pitchFamily="34" charset="0"/>
                <a:cs typeface="Times New Roman" panose="02020603050405020304" pitchFamily="18" charset="0"/>
              </a:rPr>
              <a:t>Opleidingsniveau</a:t>
            </a:r>
          </a:p>
          <a:p>
            <a:pPr marL="457200" indent="-457200">
              <a:buFontTx/>
              <a:buChar char="-"/>
            </a:pPr>
            <a:r>
              <a:rPr lang="nl-NL" sz="2800" dirty="0">
                <a:latin typeface="Calibri" panose="020F0502020204030204" pitchFamily="34" charset="0"/>
                <a:cs typeface="Times New Roman" panose="02020603050405020304" pitchFamily="18" charset="0"/>
              </a:rPr>
              <a:t>Problematiek</a:t>
            </a:r>
          </a:p>
          <a:p>
            <a:pPr marL="457200" indent="-457200">
              <a:buFontTx/>
              <a:buChar char="-"/>
            </a:pPr>
            <a:r>
              <a:rPr lang="nl-NL" sz="2800" dirty="0">
                <a:latin typeface="Calibri" panose="020F0502020204030204" pitchFamily="34" charset="0"/>
                <a:cs typeface="Times New Roman" panose="02020603050405020304" pitchFamily="18" charset="0"/>
              </a:rPr>
              <a:t>Gelijke interesse</a:t>
            </a:r>
          </a:p>
          <a:p>
            <a:pPr marL="457200" indent="-457200">
              <a:buFontTx/>
              <a:buChar char="-"/>
            </a:pPr>
            <a:r>
              <a:rPr lang="nl-NL" sz="2800" dirty="0">
                <a:latin typeface="Calibri" panose="020F0502020204030204" pitchFamily="34" charset="0"/>
                <a:cs typeface="Times New Roman" panose="02020603050405020304" pitchFamily="18" charset="0"/>
              </a:rPr>
              <a:t>Culturele achtergrond</a:t>
            </a:r>
          </a:p>
          <a:p>
            <a:pPr marL="457200" indent="-457200">
              <a:buFontTx/>
              <a:buChar char="-"/>
            </a:pPr>
            <a:r>
              <a:rPr lang="nl-NL" sz="2800" dirty="0">
                <a:latin typeface="Calibri" panose="020F0502020204030204" pitchFamily="34" charset="0"/>
                <a:cs typeface="Times New Roman" panose="02020603050405020304" pitchFamily="18" charset="0"/>
              </a:rPr>
              <a:t>Sociaal economische achtergrond</a:t>
            </a:r>
          </a:p>
          <a:p>
            <a:endParaRPr lang="nl-NL" sz="2800" dirty="0">
              <a:latin typeface="Calibri" panose="020F0502020204030204" pitchFamily="34" charset="0"/>
              <a:cs typeface="Times New Roman" panose="02020603050405020304" pitchFamily="18" charset="0"/>
            </a:endParaRPr>
          </a:p>
          <a:p>
            <a:endParaRPr lang="nl-NL" sz="2800" dirty="0">
              <a:latin typeface="Calibri" panose="020F0502020204030204" pitchFamily="34" charset="0"/>
              <a:cs typeface="Times New Roman" panose="02020603050405020304" pitchFamily="18" charset="0"/>
            </a:endParaRPr>
          </a:p>
          <a:p>
            <a:pPr marL="457200" indent="-457200">
              <a:buFontTx/>
              <a:buChar char="-"/>
            </a:pPr>
            <a:endParaRPr lang="nl-NL" sz="2800" dirty="0"/>
          </a:p>
        </p:txBody>
      </p:sp>
      <p:pic>
        <p:nvPicPr>
          <p:cNvPr id="5122" name="Picture 2" descr="Een doelgroep analyse - al in 5 stappen - Bamboe Marketing">
            <a:extLst>
              <a:ext uri="{FF2B5EF4-FFF2-40B4-BE49-F238E27FC236}">
                <a16:creationId xmlns:a16="http://schemas.microsoft.com/office/drawing/2014/main" id="{46F909D6-AD0B-4B81-89AA-1BF049B6BA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7150" y="2568043"/>
            <a:ext cx="3838575" cy="3256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358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3B78AF13-FE92-44B5-A175-F09B7D12D54B}"/>
              </a:ext>
            </a:extLst>
          </p:cNvPr>
          <p:cNvSpPr txBox="1">
            <a:spLocks noGrp="1"/>
          </p:cNvSpPr>
          <p:nvPr>
            <p:ph sz="half" idx="1"/>
          </p:nvPr>
        </p:nvSpPr>
        <p:spPr>
          <a:xfrm>
            <a:off x="685801" y="644525"/>
            <a:ext cx="5410200" cy="4874155"/>
          </a:xfrm>
          <a:prstGeom prst="rect">
            <a:avLst/>
          </a:prstGeom>
          <a:noFill/>
        </p:spPr>
        <p:txBody>
          <a:bodyPr wrap="square">
            <a:spAutoFit/>
          </a:bodyPr>
          <a:lstStyle/>
          <a:p>
            <a:pPr marL="0" indent="0">
              <a:buNone/>
            </a:pPr>
            <a:r>
              <a:rPr lang="nl-NL" sz="2400" b="1" i="0" dirty="0">
                <a:solidFill>
                  <a:srgbClr val="262626"/>
                </a:solidFill>
                <a:effectLst/>
              </a:rPr>
              <a:t>Demografie is een vakgebied waarin de kwantitatieve kenmerken van een bevolking worden bestudeerd.</a:t>
            </a:r>
          </a:p>
          <a:p>
            <a:pPr marL="0" indent="0">
              <a:buNone/>
            </a:pPr>
            <a:r>
              <a:rPr lang="nl-NL" sz="2400" b="0" i="0" dirty="0">
                <a:effectLst/>
              </a:rPr>
              <a:t>Bij demografie worden op verschillende manieren de eigenschappen van een </a:t>
            </a:r>
            <a:r>
              <a:rPr lang="nl-NL" sz="2400" b="0" i="0" u="none" strike="noStrike" dirty="0">
                <a:effectLst/>
              </a:rPr>
              <a:t>samenleving</a:t>
            </a:r>
            <a:r>
              <a:rPr lang="nl-NL" sz="2400" b="0" i="0" dirty="0">
                <a:effectLst/>
              </a:rPr>
              <a:t> in kaart gebracht. Men bestudeert als demograaf onder andere de verdeling van leeftijd, geslacht, etniciteit en opleidingsniveau over de gehele samenleving. Demografie omvat niet alleen de omvang en structuur van de bevolking, maar bestudeert ook ontwikkelingen in de tijd, zoals het aantal geboorten, sterfgevallen en </a:t>
            </a:r>
            <a:r>
              <a:rPr lang="nl-NL" sz="2400" b="0" i="0" u="none" strike="noStrike" dirty="0">
                <a:effectLst/>
              </a:rPr>
              <a:t>migratie</a:t>
            </a:r>
            <a:r>
              <a:rPr lang="nl-NL" sz="2400" b="0" i="0" dirty="0">
                <a:effectLst/>
              </a:rPr>
              <a:t>.</a:t>
            </a:r>
            <a:endParaRPr lang="nl-NL" sz="2400" dirty="0"/>
          </a:p>
        </p:txBody>
      </p:sp>
      <p:pic>
        <p:nvPicPr>
          <p:cNvPr id="8" name="Afbeelding 7">
            <a:extLst>
              <a:ext uri="{FF2B5EF4-FFF2-40B4-BE49-F238E27FC236}">
                <a16:creationId xmlns:a16="http://schemas.microsoft.com/office/drawing/2014/main" id="{19982019-0A92-4B30-94AB-FF56F0774F1E}"/>
              </a:ext>
            </a:extLst>
          </p:cNvPr>
          <p:cNvPicPr>
            <a:picLocks noChangeAspect="1"/>
          </p:cNvPicPr>
          <p:nvPr/>
        </p:nvPicPr>
        <p:blipFill rotWithShape="1">
          <a:blip r:embed="rId2"/>
          <a:srcRect l="3203" r="15703" b="6944"/>
          <a:stretch/>
        </p:blipFill>
        <p:spPr>
          <a:xfrm>
            <a:off x="6343650" y="723900"/>
            <a:ext cx="5524500" cy="35659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kstvak 8">
            <a:extLst>
              <a:ext uri="{FF2B5EF4-FFF2-40B4-BE49-F238E27FC236}">
                <a16:creationId xmlns:a16="http://schemas.microsoft.com/office/drawing/2014/main" id="{AF34E475-F23E-4549-B39F-5F1FB4A22DFE}"/>
              </a:ext>
            </a:extLst>
          </p:cNvPr>
          <p:cNvSpPr txBox="1"/>
          <p:nvPr/>
        </p:nvSpPr>
        <p:spPr>
          <a:xfrm>
            <a:off x="8505824" y="5133975"/>
            <a:ext cx="2266950" cy="646331"/>
          </a:xfrm>
          <a:prstGeom prst="rect">
            <a:avLst/>
          </a:prstGeom>
          <a:noFill/>
        </p:spPr>
        <p:txBody>
          <a:bodyPr wrap="square" rtlCol="0">
            <a:spAutoFit/>
          </a:bodyPr>
          <a:lstStyle/>
          <a:p>
            <a:r>
              <a:rPr lang="nl-NL" sz="3600" dirty="0">
                <a:solidFill>
                  <a:schemeClr val="accent2"/>
                </a:solidFill>
              </a:rPr>
              <a:t>CBS</a:t>
            </a:r>
          </a:p>
        </p:txBody>
      </p:sp>
    </p:spTree>
    <p:extLst>
      <p:ext uri="{BB962C8B-B14F-4D97-AF65-F5344CB8AC3E}">
        <p14:creationId xmlns:p14="http://schemas.microsoft.com/office/powerpoint/2010/main" val="2828525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525B78-6BE3-4450-AF4C-6A95C0C910AB}"/>
              </a:ext>
            </a:extLst>
          </p:cNvPr>
          <p:cNvSpPr>
            <a:spLocks noGrp="1"/>
          </p:cNvSpPr>
          <p:nvPr>
            <p:ph type="title"/>
          </p:nvPr>
        </p:nvSpPr>
        <p:spPr/>
        <p:txBody>
          <a:bodyPr/>
          <a:lstStyle/>
          <a:p>
            <a:r>
              <a:rPr lang="nl-NL" dirty="0"/>
              <a:t>Voorbeeld </a:t>
            </a:r>
          </a:p>
        </p:txBody>
      </p:sp>
      <p:graphicFrame>
        <p:nvGraphicFramePr>
          <p:cNvPr id="5" name="Diagram 4">
            <a:extLst>
              <a:ext uri="{FF2B5EF4-FFF2-40B4-BE49-F238E27FC236}">
                <a16:creationId xmlns:a16="http://schemas.microsoft.com/office/drawing/2014/main" id="{6BDE6A08-C343-47AF-8DB7-4E4ECCAE350A}"/>
              </a:ext>
            </a:extLst>
          </p:cNvPr>
          <p:cNvGraphicFramePr/>
          <p:nvPr>
            <p:extLst>
              <p:ext uri="{D42A27DB-BD31-4B8C-83A1-F6EECF244321}">
                <p14:modId xmlns:p14="http://schemas.microsoft.com/office/powerpoint/2010/main" val="1486291740"/>
              </p:ext>
            </p:extLst>
          </p:nvPr>
        </p:nvGraphicFramePr>
        <p:xfrm>
          <a:off x="460374" y="180975"/>
          <a:ext cx="11207751" cy="61028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0945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F88EF4-0ADE-4A04-B711-431F25E51FF0}"/>
              </a:ext>
            </a:extLst>
          </p:cNvPr>
          <p:cNvSpPr>
            <a:spLocks noGrp="1"/>
          </p:cNvSpPr>
          <p:nvPr>
            <p:ph type="title"/>
          </p:nvPr>
        </p:nvSpPr>
        <p:spPr/>
        <p:txBody>
          <a:bodyPr/>
          <a:lstStyle/>
          <a:p>
            <a:r>
              <a:rPr lang="nl-NL" dirty="0"/>
              <a:t>Onderzoek naar behoefte van de mensen: </a:t>
            </a:r>
          </a:p>
        </p:txBody>
      </p:sp>
      <p:sp>
        <p:nvSpPr>
          <p:cNvPr id="3" name="Tijdelijke aanduiding voor inhoud 2">
            <a:extLst>
              <a:ext uri="{FF2B5EF4-FFF2-40B4-BE49-F238E27FC236}">
                <a16:creationId xmlns:a16="http://schemas.microsoft.com/office/drawing/2014/main" id="{BEC18203-3050-452A-9C8B-051A0EAC0A82}"/>
              </a:ext>
            </a:extLst>
          </p:cNvPr>
          <p:cNvSpPr>
            <a:spLocks noGrp="1"/>
          </p:cNvSpPr>
          <p:nvPr>
            <p:ph sz="half" idx="1"/>
          </p:nvPr>
        </p:nvSpPr>
        <p:spPr/>
        <p:txBody>
          <a:bodyPr/>
          <a:lstStyle/>
          <a:p>
            <a:r>
              <a:rPr lang="nl-NL" dirty="0"/>
              <a:t>Desk research </a:t>
            </a:r>
          </a:p>
          <a:p>
            <a:r>
              <a:rPr lang="nl-NL" dirty="0"/>
              <a:t>?		</a:t>
            </a:r>
          </a:p>
        </p:txBody>
      </p:sp>
      <p:sp>
        <p:nvSpPr>
          <p:cNvPr id="4" name="Tijdelijke aanduiding voor inhoud 3">
            <a:extLst>
              <a:ext uri="{FF2B5EF4-FFF2-40B4-BE49-F238E27FC236}">
                <a16:creationId xmlns:a16="http://schemas.microsoft.com/office/drawing/2014/main" id="{9996A2AB-AA99-41F6-A9DF-3E5308445EF3}"/>
              </a:ext>
            </a:extLst>
          </p:cNvPr>
          <p:cNvSpPr>
            <a:spLocks noGrp="1"/>
          </p:cNvSpPr>
          <p:nvPr>
            <p:ph sz="half" idx="2"/>
          </p:nvPr>
        </p:nvSpPr>
        <p:spPr/>
        <p:txBody>
          <a:bodyPr/>
          <a:lstStyle/>
          <a:p>
            <a:r>
              <a:rPr lang="nl-NL" dirty="0"/>
              <a:t>Field research </a:t>
            </a:r>
          </a:p>
          <a:p>
            <a:r>
              <a:rPr lang="nl-NL" dirty="0"/>
              <a:t>?</a:t>
            </a:r>
          </a:p>
        </p:txBody>
      </p:sp>
    </p:spTree>
    <p:extLst>
      <p:ext uri="{BB962C8B-B14F-4D97-AF65-F5344CB8AC3E}">
        <p14:creationId xmlns:p14="http://schemas.microsoft.com/office/powerpoint/2010/main" val="3833984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528A64-F025-4979-AEE0-3460BC859B6F}"/>
              </a:ext>
            </a:extLst>
          </p:cNvPr>
          <p:cNvSpPr>
            <a:spLocks noGrp="1"/>
          </p:cNvSpPr>
          <p:nvPr>
            <p:ph type="title"/>
          </p:nvPr>
        </p:nvSpPr>
        <p:spPr/>
        <p:txBody>
          <a:bodyPr/>
          <a:lstStyle/>
          <a:p>
            <a:r>
              <a:rPr lang="nl-NL" dirty="0"/>
              <a:t>Bewonersparticipatie </a:t>
            </a:r>
          </a:p>
        </p:txBody>
      </p:sp>
      <p:pic>
        <p:nvPicPr>
          <p:cNvPr id="1026" name="Picture 2" descr="Experiment 2 - Bewonersparticipatie">
            <a:extLst>
              <a:ext uri="{FF2B5EF4-FFF2-40B4-BE49-F238E27FC236}">
                <a16:creationId xmlns:a16="http://schemas.microsoft.com/office/drawing/2014/main" id="{ACF01ADA-9E57-4587-BC4A-D0F26A44B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925" y="1862138"/>
            <a:ext cx="3124200" cy="337008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038EECAC-E094-45A7-AAC7-C56FB1A0A4D5}"/>
              </a:ext>
            </a:extLst>
          </p:cNvPr>
          <p:cNvPicPr>
            <a:picLocks noChangeAspect="1"/>
          </p:cNvPicPr>
          <p:nvPr/>
        </p:nvPicPr>
        <p:blipFill>
          <a:blip r:embed="rId3"/>
          <a:stretch>
            <a:fillRect/>
          </a:stretch>
        </p:blipFill>
        <p:spPr>
          <a:xfrm>
            <a:off x="6505575" y="869069"/>
            <a:ext cx="4267200" cy="46030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08796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619DAC-1F63-4117-96FC-9FC2D22F91F5}"/>
              </a:ext>
            </a:extLst>
          </p:cNvPr>
          <p:cNvSpPr>
            <a:spLocks noGrp="1"/>
          </p:cNvSpPr>
          <p:nvPr>
            <p:ph type="title"/>
          </p:nvPr>
        </p:nvSpPr>
        <p:spPr>
          <a:xfrm>
            <a:off x="838200" y="294479"/>
            <a:ext cx="10515600" cy="1325563"/>
          </a:xfrm>
        </p:spPr>
        <p:txBody>
          <a:bodyPr/>
          <a:lstStyle/>
          <a:p>
            <a:r>
              <a:rPr lang="nl-NL" dirty="0"/>
              <a:t>Waarom?</a:t>
            </a:r>
          </a:p>
        </p:txBody>
      </p:sp>
      <p:sp>
        <p:nvSpPr>
          <p:cNvPr id="3" name="Tijdelijke aanduiding voor inhoud 2">
            <a:extLst>
              <a:ext uri="{FF2B5EF4-FFF2-40B4-BE49-F238E27FC236}">
                <a16:creationId xmlns:a16="http://schemas.microsoft.com/office/drawing/2014/main" id="{C14FB5FF-2FC6-425F-90C2-592CE3BEB680}"/>
              </a:ext>
            </a:extLst>
          </p:cNvPr>
          <p:cNvSpPr>
            <a:spLocks noGrp="1"/>
          </p:cNvSpPr>
          <p:nvPr>
            <p:ph sz="half" idx="1"/>
          </p:nvPr>
        </p:nvSpPr>
        <p:spPr>
          <a:xfrm>
            <a:off x="838200" y="1320800"/>
            <a:ext cx="5181600" cy="4351338"/>
          </a:xfrm>
        </p:spPr>
        <p:txBody>
          <a:bodyPr/>
          <a:lstStyle/>
          <a:p>
            <a:r>
              <a:rPr lang="nl-NL" dirty="0"/>
              <a:t>Het is hun wijk</a:t>
            </a:r>
          </a:p>
          <a:p>
            <a:r>
              <a:rPr lang="nl-NL" dirty="0"/>
              <a:t>Betrokkenheid versterken &gt; eigenaarschap voor initiatieven</a:t>
            </a:r>
          </a:p>
          <a:p>
            <a:r>
              <a:rPr lang="nl-NL" dirty="0"/>
              <a:t>Kennis en kunde van mensen </a:t>
            </a:r>
          </a:p>
          <a:p>
            <a:r>
              <a:rPr lang="nl-NL" dirty="0"/>
              <a:t>Gemeente en organisaties kunnen het niet alleen </a:t>
            </a:r>
          </a:p>
        </p:txBody>
      </p:sp>
      <p:pic>
        <p:nvPicPr>
          <p:cNvPr id="6" name="Tijdelijke aanduiding voor inhoud 5">
            <a:extLst>
              <a:ext uri="{FF2B5EF4-FFF2-40B4-BE49-F238E27FC236}">
                <a16:creationId xmlns:a16="http://schemas.microsoft.com/office/drawing/2014/main" id="{AF4582D8-D1ED-42D8-9E51-514029A92354}"/>
              </a:ext>
            </a:extLst>
          </p:cNvPr>
          <p:cNvPicPr>
            <a:picLocks noGrp="1" noChangeAspect="1"/>
          </p:cNvPicPr>
          <p:nvPr>
            <p:ph sz="half" idx="2"/>
          </p:nvPr>
        </p:nvPicPr>
        <p:blipFill rotWithShape="1">
          <a:blip r:embed="rId2"/>
          <a:srcRect l="2227" t="9775" b="18828"/>
          <a:stretch/>
        </p:blipFill>
        <p:spPr>
          <a:xfrm>
            <a:off x="5341761" y="3287713"/>
            <a:ext cx="6690078" cy="27479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43365177"/>
      </p:ext>
    </p:extLst>
  </p:cSld>
  <p:clrMapOvr>
    <a:masterClrMapping/>
  </p:clrMapOvr>
</p:sld>
</file>

<file path=ppt/theme/theme1.xml><?xml version="1.0" encoding="utf-8"?>
<a:theme xmlns:a="http://schemas.openxmlformats.org/drawingml/2006/main" name="Thema1">
  <a:themeElements>
    <a:clrScheme name="Aangepast 1">
      <a:dk1>
        <a:sysClr val="windowText" lastClr="000000"/>
      </a:dk1>
      <a:lt1>
        <a:sysClr val="window" lastClr="FFFFFF"/>
      </a:lt1>
      <a:dk2>
        <a:srgbClr val="455F51"/>
      </a:dk2>
      <a:lt2>
        <a:srgbClr val="E2DFCC"/>
      </a:lt2>
      <a:accent1>
        <a:srgbClr val="BDEA1A"/>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1" id="{848D2DA3-4BAC-4590-9F3A-C04EAD61AF1C}" vid="{84936BD3-994A-46F0-BAD8-245BDD45B96D}"/>
    </a:ext>
  </a:extLst>
</a:theme>
</file>

<file path=ppt/theme/theme2.xml><?xml version="1.0" encoding="utf-8"?>
<a:theme xmlns:a="http://schemas.openxmlformats.org/drawingml/2006/main" name="1_Helicon 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licon thema" id="{ACB87FCE-9474-4D1A-91B1-4808E599A9AC}" vid="{0E457EA9-F56E-4451-8CA0-082C072EE7D7}"/>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0EF964C-E3E1-4316-8A61-42B7431175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EAAC66-6DB5-412F-B168-41C05751762F}">
  <ds:schemaRefs>
    <ds:schemaRef ds:uri="http://schemas.microsoft.com/sharepoint/v3/contenttype/forms"/>
  </ds:schemaRefs>
</ds:datastoreItem>
</file>

<file path=customXml/itemProps3.xml><?xml version="1.0" encoding="utf-8"?>
<ds:datastoreItem xmlns:ds="http://schemas.openxmlformats.org/officeDocument/2006/customXml" ds:itemID="{5ADD3A1A-1F6F-4D91-B6A4-92CCE81D9652}">
  <ds:schemaRefs>
    <ds:schemaRef ds:uri="34354c1b-6b8c-435b-ad50-990538c19557"/>
    <ds:schemaRef ds:uri="http://www.w3.org/XML/1998/namespace"/>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http://schemas.microsoft.com/office/2006/metadata/properties"/>
    <ds:schemaRef ds:uri="47a28104-336f-447d-946e-e305ac2bcd47"/>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117</TotalTime>
  <Words>586</Words>
  <Application>Microsoft Office PowerPoint</Application>
  <PresentationFormat>Breedbeeld</PresentationFormat>
  <Paragraphs>80</Paragraphs>
  <Slides>15</Slides>
  <Notes>1</Notes>
  <HiddenSlides>0</HiddenSlides>
  <MMClips>0</MMClips>
  <ScaleCrop>false</ScaleCrop>
  <HeadingPairs>
    <vt:vector size="4" baseType="variant">
      <vt:variant>
        <vt:lpstr>Thema</vt:lpstr>
      </vt:variant>
      <vt:variant>
        <vt:i4>2</vt:i4>
      </vt:variant>
      <vt:variant>
        <vt:lpstr>Diatitels</vt:lpstr>
      </vt:variant>
      <vt:variant>
        <vt:i4>15</vt:i4>
      </vt:variant>
    </vt:vector>
  </HeadingPairs>
  <TitlesOfParts>
    <vt:vector size="17" baseType="lpstr">
      <vt:lpstr>Thema1</vt:lpstr>
      <vt:lpstr>1_Helicon thema</vt:lpstr>
      <vt:lpstr>Les 4 Stad en Wijk lj1 p1  23 september</vt:lpstr>
      <vt:lpstr>Wat hebben we al gedaan: </vt:lpstr>
      <vt:lpstr>PowerPoint-presentatie</vt:lpstr>
      <vt:lpstr>De mensen in de wijken:  bewoners, doelgroepen Demografie + deskresearch voor de data</vt:lpstr>
      <vt:lpstr>PowerPoint-presentatie</vt:lpstr>
      <vt:lpstr>Voorbeeld </vt:lpstr>
      <vt:lpstr>Onderzoek naar behoefte van de mensen: </vt:lpstr>
      <vt:lpstr>Bewonersparticipatie </vt:lpstr>
      <vt:lpstr>Waarom?</vt:lpstr>
      <vt:lpstr>Sociale cohesie</vt:lpstr>
      <vt:lpstr>Sociale veiligheid </vt:lpstr>
      <vt:lpstr>PowerPoint-presentatie</vt:lpstr>
      <vt:lpstr>En daar is ‘ie weer: </vt:lpstr>
      <vt:lpstr>Opdracht:</vt:lpstr>
      <vt:lpstr>Dat was het weer; tot volgende week!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4 Stad en Wijk lj1 p1  23 september</dc:title>
  <dc:creator>Pascalle Cup</dc:creator>
  <cp:lastModifiedBy>Pascalle Cup</cp:lastModifiedBy>
  <cp:revision>31</cp:revision>
  <dcterms:created xsi:type="dcterms:W3CDTF">2020-09-22T07:18:37Z</dcterms:created>
  <dcterms:modified xsi:type="dcterms:W3CDTF">2020-09-23T10:00:45Z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